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4"/>
  </p:notesMasterIdLst>
  <p:sldIdLst>
    <p:sldId id="256" r:id="rId2"/>
    <p:sldId id="257" r:id="rId3"/>
    <p:sldId id="258" r:id="rId4"/>
    <p:sldId id="259" r:id="rId5"/>
    <p:sldId id="260" r:id="rId6"/>
    <p:sldId id="329" r:id="rId7"/>
    <p:sldId id="261" r:id="rId8"/>
    <p:sldId id="297" r:id="rId9"/>
    <p:sldId id="298" r:id="rId10"/>
    <p:sldId id="299" r:id="rId11"/>
    <p:sldId id="300" r:id="rId12"/>
    <p:sldId id="301" r:id="rId13"/>
    <p:sldId id="265" r:id="rId14"/>
    <p:sldId id="302" r:id="rId15"/>
    <p:sldId id="303" r:id="rId16"/>
    <p:sldId id="306" r:id="rId17"/>
    <p:sldId id="305" r:id="rId18"/>
    <p:sldId id="304" r:id="rId19"/>
    <p:sldId id="267" r:id="rId20"/>
    <p:sldId id="339" r:id="rId21"/>
    <p:sldId id="335" r:id="rId22"/>
    <p:sldId id="358" r:id="rId23"/>
    <p:sldId id="307" r:id="rId24"/>
    <p:sldId id="309" r:id="rId25"/>
    <p:sldId id="310" r:id="rId26"/>
    <p:sldId id="311" r:id="rId27"/>
    <p:sldId id="312" r:id="rId28"/>
    <p:sldId id="313" r:id="rId29"/>
    <p:sldId id="314" r:id="rId30"/>
    <p:sldId id="315" r:id="rId31"/>
    <p:sldId id="316" r:id="rId32"/>
    <p:sldId id="351" r:id="rId33"/>
    <p:sldId id="322" r:id="rId34"/>
    <p:sldId id="268" r:id="rId35"/>
    <p:sldId id="324" r:id="rId36"/>
    <p:sldId id="325" r:id="rId37"/>
    <p:sldId id="326" r:id="rId38"/>
    <p:sldId id="269" r:id="rId39"/>
    <p:sldId id="327" r:id="rId40"/>
    <p:sldId id="328" r:id="rId41"/>
    <p:sldId id="330" r:id="rId42"/>
    <p:sldId id="331" r:id="rId43"/>
    <p:sldId id="333" r:id="rId44"/>
    <p:sldId id="334" r:id="rId45"/>
    <p:sldId id="352" r:id="rId46"/>
    <p:sldId id="361" r:id="rId47"/>
    <p:sldId id="360" r:id="rId48"/>
    <p:sldId id="270" r:id="rId49"/>
    <p:sldId id="277" r:id="rId50"/>
    <p:sldId id="278" r:id="rId51"/>
    <p:sldId id="357" r:id="rId52"/>
    <p:sldId id="275" r:id="rId53"/>
  </p:sldIdLst>
  <p:sldSz cx="9144000" cy="5143500" type="screen16x9"/>
  <p:notesSz cx="6858000" cy="9144000"/>
  <p:embeddedFontLst>
    <p:embeddedFont>
      <p:font typeface="Anaheim" panose="020B0604020202020204" charset="0"/>
      <p:regular r:id="rId55"/>
    </p:embeddedFont>
    <p:embeddedFont>
      <p:font typeface="Bebas Neue" panose="020B0606020202050201" pitchFamily="34" charset="0"/>
      <p:regular r:id="rId56"/>
    </p:embeddedFont>
    <p:embeddedFont>
      <p:font typeface="HGPMinchoE" panose="02020800000000000000" pitchFamily="18" charset="-128"/>
      <p:regular r:id="rId57"/>
    </p:embeddedFont>
    <p:embeddedFont>
      <p:font typeface="Inter" panose="020B0604020202020204" charset="0"/>
      <p:regular r:id="rId58"/>
      <p:bold r:id="rId59"/>
    </p:embeddedFont>
    <p:embeddedFont>
      <p:font typeface="Nunito Light" pitchFamily="2" charset="0"/>
      <p:regular r:id="rId60"/>
      <p:italic r:id="rId61"/>
    </p:embeddedFont>
    <p:embeddedFont>
      <p:font typeface="Poppins" panose="00000500000000000000" pitchFamily="2" charset="0"/>
      <p:regular r:id="rId62"/>
      <p:bold r:id="rId63"/>
      <p:italic r:id="rId64"/>
      <p:boldItalic r:id="rId65"/>
    </p:embeddedFont>
    <p:embeddedFont>
      <p:font typeface="Poppins Light" panose="00000400000000000000" pitchFamily="2" charset="0"/>
      <p:regular r:id="rId66"/>
      <p:italic r:id="rId67"/>
    </p:embeddedFont>
    <p:embeddedFont>
      <p:font typeface="Roboto"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
      <p:font typeface="Tahoma" panose="020B0604030504040204" pitchFamily="34" charset="0"/>
      <p:regular r:id="rId76"/>
      <p:bold r:id="rId77"/>
    </p:embeddedFont>
    <p:embeddedFont>
      <p:font typeface="Work Sans" pitchFamily="2" charset="0"/>
      <p:regular r:id="rId78"/>
      <p:bold r:id="rId79"/>
      <p:italic r:id="rId80"/>
      <p:boldItalic r:id="rId81"/>
    </p:embeddedFont>
    <p:embeddedFont>
      <p:font typeface="Work Sans Light" pitchFamily="2" charset="0"/>
      <p:regular r:id="rId82"/>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BEADB-CAB4-411E-AA00-E06DB80CEFA4}">
  <a:tblStyle styleId="{1C9BEADB-CAB4-411E-AA00-E06DB80CE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931062-CC60-46AB-9168-CC7A3C77A8C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71" autoAdjust="0"/>
    <p:restoredTop sz="94660"/>
  </p:normalViewPr>
  <p:slideViewPr>
    <p:cSldViewPr snapToGrid="0">
      <p:cViewPr varScale="1">
        <p:scale>
          <a:sx n="111" d="100"/>
          <a:sy n="111" d="100"/>
        </p:scale>
        <p:origin x="94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 Id="rId87" Type="http://schemas.openxmlformats.org/officeDocument/2006/relationships/tableStyles" Target="tableStyles.xml"/><Relationship Id="rId61" Type="http://schemas.openxmlformats.org/officeDocument/2006/relationships/font" Target="fonts/font7.fntdata"/><Relationship Id="rId82" Type="http://schemas.openxmlformats.org/officeDocument/2006/relationships/font" Target="fonts/font2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CF016E-A124-4461-BB6B-5C07872AE7B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01BBFE44-4A99-4217-B4C5-25111380103B}">
      <dgm:prSet phldrT="[Text]" custT="1"/>
      <dgm:spPr/>
      <dgm:t>
        <a:bodyPr/>
        <a:lstStyle/>
        <a:p>
          <a:r>
            <a:rPr lang="en-US" sz="1400" b="1" u="none" dirty="0">
              <a:solidFill>
                <a:schemeClr val="tx1"/>
              </a:solidFill>
              <a:latin typeface="Tahoma"/>
              <a:ea typeface="Tahoma"/>
              <a:cs typeface="Tahoma"/>
              <a:sym typeface="Tahoma"/>
            </a:rPr>
            <a:t>XGBOOST</a:t>
          </a:r>
          <a:endParaRPr lang="en-US" sz="2400" u="none" dirty="0"/>
        </a:p>
      </dgm:t>
    </dgm:pt>
    <dgm:pt modelId="{1B8D7BAF-F2BC-4B8C-AFDF-9837CCC99AC9}" type="parTrans" cxnId="{FB252018-3470-4207-B11A-AF5E1B528477}">
      <dgm:prSet/>
      <dgm:spPr/>
      <dgm:t>
        <a:bodyPr/>
        <a:lstStyle/>
        <a:p>
          <a:endParaRPr lang="en-US"/>
        </a:p>
      </dgm:t>
    </dgm:pt>
    <dgm:pt modelId="{687B9BC6-7CF7-4563-B410-D6681FF12819}" type="sibTrans" cxnId="{FB252018-3470-4207-B11A-AF5E1B528477}">
      <dgm:prSet/>
      <dgm:spPr/>
      <dgm:t>
        <a:bodyPr/>
        <a:lstStyle/>
        <a:p>
          <a:endParaRPr lang="en-US"/>
        </a:p>
      </dgm:t>
    </dgm:pt>
    <dgm:pt modelId="{B5F6816F-8765-4481-8FFF-F80B5B527E99}">
      <dgm:prSet phldrT="[Text]" custT="1"/>
      <dgm:spPr/>
      <dgm:t>
        <a:bodyPr/>
        <a:lstStyle/>
        <a:p>
          <a:r>
            <a:rPr lang="en-US" sz="1400" b="1" u="none" dirty="0">
              <a:solidFill>
                <a:schemeClr val="tx1"/>
              </a:solidFill>
              <a:latin typeface="Tahoma"/>
              <a:ea typeface="Tahoma"/>
              <a:cs typeface="Tahoma"/>
              <a:sym typeface="Tahoma"/>
            </a:rPr>
            <a:t>Linear Regression</a:t>
          </a:r>
          <a:endParaRPr lang="en-US" sz="1400" b="1" u="none" dirty="0"/>
        </a:p>
      </dgm:t>
    </dgm:pt>
    <dgm:pt modelId="{4198298D-68D3-4CA3-8BA5-2C0225C6E243}" type="parTrans" cxnId="{ADFF12E2-89ED-4183-AF27-974EC02AB505}">
      <dgm:prSet/>
      <dgm:spPr/>
      <dgm:t>
        <a:bodyPr/>
        <a:lstStyle/>
        <a:p>
          <a:endParaRPr lang="en-US"/>
        </a:p>
      </dgm:t>
    </dgm:pt>
    <dgm:pt modelId="{90B1CC94-B9B0-424F-8335-1B53F3BD75EC}" type="sibTrans" cxnId="{ADFF12E2-89ED-4183-AF27-974EC02AB505}">
      <dgm:prSet/>
      <dgm:spPr/>
      <dgm:t>
        <a:bodyPr/>
        <a:lstStyle/>
        <a:p>
          <a:endParaRPr lang="en-US"/>
        </a:p>
      </dgm:t>
    </dgm:pt>
    <dgm:pt modelId="{8D6E65C3-6FEE-44CC-927E-5F8F477E0506}" type="pres">
      <dgm:prSet presAssocID="{89CF016E-A124-4461-BB6B-5C07872AE7B7}" presName="Name0" presStyleCnt="0">
        <dgm:presLayoutVars>
          <dgm:chMax val="7"/>
          <dgm:chPref val="7"/>
          <dgm:dir/>
          <dgm:animLvl val="lvl"/>
        </dgm:presLayoutVars>
      </dgm:prSet>
      <dgm:spPr/>
    </dgm:pt>
    <dgm:pt modelId="{2749F91E-9BFB-4BED-93CC-74182B1D4E84}" type="pres">
      <dgm:prSet presAssocID="{01BBFE44-4A99-4217-B4C5-25111380103B}" presName="Accent1" presStyleCnt="0"/>
      <dgm:spPr/>
    </dgm:pt>
    <dgm:pt modelId="{49E64774-2B80-4460-B089-CB652BE9B792}" type="pres">
      <dgm:prSet presAssocID="{01BBFE44-4A99-4217-B4C5-25111380103B}" presName="Accent" presStyleLbl="node1" presStyleIdx="0" presStyleCnt="2" custLinFactNeighborX="2465"/>
      <dgm:spPr/>
    </dgm:pt>
    <dgm:pt modelId="{4DBA1CD0-0640-434E-B3E4-A4AFED8055C5}" type="pres">
      <dgm:prSet presAssocID="{01BBFE44-4A99-4217-B4C5-25111380103B}" presName="Parent1" presStyleLbl="revTx" presStyleIdx="0" presStyleCnt="2" custLinFactNeighborX="3134" custLinFactNeighborY="-22239">
        <dgm:presLayoutVars>
          <dgm:chMax val="1"/>
          <dgm:chPref val="1"/>
          <dgm:bulletEnabled val="1"/>
        </dgm:presLayoutVars>
      </dgm:prSet>
      <dgm:spPr/>
    </dgm:pt>
    <dgm:pt modelId="{95AB2BD5-62CE-422A-AD6E-1573E233FDA9}" type="pres">
      <dgm:prSet presAssocID="{B5F6816F-8765-4481-8FFF-F80B5B527E99}" presName="Accent2" presStyleCnt="0"/>
      <dgm:spPr/>
    </dgm:pt>
    <dgm:pt modelId="{B9D3F843-59BF-49B8-BE6B-A9E948752287}" type="pres">
      <dgm:prSet presAssocID="{B5F6816F-8765-4481-8FFF-F80B5B527E99}" presName="Accent" presStyleLbl="node1" presStyleIdx="1" presStyleCnt="2"/>
      <dgm:spPr/>
    </dgm:pt>
    <dgm:pt modelId="{25AEDCBE-24DD-479B-B951-53C3460DFE7E}" type="pres">
      <dgm:prSet presAssocID="{B5F6816F-8765-4481-8FFF-F80B5B527E99}" presName="Parent2" presStyleLbl="revTx" presStyleIdx="1" presStyleCnt="2" custScaleX="86026">
        <dgm:presLayoutVars>
          <dgm:chMax val="1"/>
          <dgm:chPref val="1"/>
          <dgm:bulletEnabled val="1"/>
        </dgm:presLayoutVars>
      </dgm:prSet>
      <dgm:spPr/>
    </dgm:pt>
  </dgm:ptLst>
  <dgm:cxnLst>
    <dgm:cxn modelId="{E3D1B115-490F-4C59-86EE-A1D430369250}" type="presOf" srcId="{B5F6816F-8765-4481-8FFF-F80B5B527E99}" destId="{25AEDCBE-24DD-479B-B951-53C3460DFE7E}" srcOrd="0" destOrd="0" presId="urn:microsoft.com/office/officeart/2009/layout/CircleArrowProcess"/>
    <dgm:cxn modelId="{FB252018-3470-4207-B11A-AF5E1B528477}" srcId="{89CF016E-A124-4461-BB6B-5C07872AE7B7}" destId="{01BBFE44-4A99-4217-B4C5-25111380103B}" srcOrd="0" destOrd="0" parTransId="{1B8D7BAF-F2BC-4B8C-AFDF-9837CCC99AC9}" sibTransId="{687B9BC6-7CF7-4563-B410-D6681FF12819}"/>
    <dgm:cxn modelId="{8E4D4D50-13CA-4952-A156-9A4973AD25FB}" type="presOf" srcId="{89CF016E-A124-4461-BB6B-5C07872AE7B7}" destId="{8D6E65C3-6FEE-44CC-927E-5F8F477E0506}" srcOrd="0" destOrd="0" presId="urn:microsoft.com/office/officeart/2009/layout/CircleArrowProcess"/>
    <dgm:cxn modelId="{12E7C2CB-03B8-49C1-9FA5-5280341FC03B}" type="presOf" srcId="{01BBFE44-4A99-4217-B4C5-25111380103B}" destId="{4DBA1CD0-0640-434E-B3E4-A4AFED8055C5}" srcOrd="0" destOrd="0" presId="urn:microsoft.com/office/officeart/2009/layout/CircleArrowProcess"/>
    <dgm:cxn modelId="{ADFF12E2-89ED-4183-AF27-974EC02AB505}" srcId="{89CF016E-A124-4461-BB6B-5C07872AE7B7}" destId="{B5F6816F-8765-4481-8FFF-F80B5B527E99}" srcOrd="1" destOrd="0" parTransId="{4198298D-68D3-4CA3-8BA5-2C0225C6E243}" sibTransId="{90B1CC94-B9B0-424F-8335-1B53F3BD75EC}"/>
    <dgm:cxn modelId="{88695E5A-B5D3-4505-9B75-B150B0663A8D}" type="presParOf" srcId="{8D6E65C3-6FEE-44CC-927E-5F8F477E0506}" destId="{2749F91E-9BFB-4BED-93CC-74182B1D4E84}" srcOrd="0" destOrd="0" presId="urn:microsoft.com/office/officeart/2009/layout/CircleArrowProcess"/>
    <dgm:cxn modelId="{0CD83F86-F28E-4582-AC64-36450F730B3E}" type="presParOf" srcId="{2749F91E-9BFB-4BED-93CC-74182B1D4E84}" destId="{49E64774-2B80-4460-B089-CB652BE9B792}" srcOrd="0" destOrd="0" presId="urn:microsoft.com/office/officeart/2009/layout/CircleArrowProcess"/>
    <dgm:cxn modelId="{3E9018A7-BB02-4920-98C3-FF85FFA4D978}" type="presParOf" srcId="{8D6E65C3-6FEE-44CC-927E-5F8F477E0506}" destId="{4DBA1CD0-0640-434E-B3E4-A4AFED8055C5}" srcOrd="1" destOrd="0" presId="urn:microsoft.com/office/officeart/2009/layout/CircleArrowProcess"/>
    <dgm:cxn modelId="{9ECCF8A6-D6EC-41C8-A31B-08EB6315FC75}" type="presParOf" srcId="{8D6E65C3-6FEE-44CC-927E-5F8F477E0506}" destId="{95AB2BD5-62CE-422A-AD6E-1573E233FDA9}" srcOrd="2" destOrd="0" presId="urn:microsoft.com/office/officeart/2009/layout/CircleArrowProcess"/>
    <dgm:cxn modelId="{14EAA988-2AB2-48E7-B36E-BC6A956A314A}" type="presParOf" srcId="{95AB2BD5-62CE-422A-AD6E-1573E233FDA9}" destId="{B9D3F843-59BF-49B8-BE6B-A9E948752287}" srcOrd="0" destOrd="0" presId="urn:microsoft.com/office/officeart/2009/layout/CircleArrowProcess"/>
    <dgm:cxn modelId="{B3A7B3C6-E681-471B-AC8F-BEB17041BE7B}" type="presParOf" srcId="{8D6E65C3-6FEE-44CC-927E-5F8F477E0506}" destId="{25AEDCBE-24DD-479B-B951-53C3460DFE7E}"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64774-2B80-4460-B089-CB652BE9B792}">
      <dsp:nvSpPr>
        <dsp:cNvPr id="0" name=""/>
        <dsp:cNvSpPr/>
      </dsp:nvSpPr>
      <dsp:spPr>
        <a:xfrm>
          <a:off x="1950621" y="0"/>
          <a:ext cx="2419135" cy="24192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A1CD0-0640-434E-B3E4-A4AFED8055C5}">
      <dsp:nvSpPr>
        <dsp:cNvPr id="0" name=""/>
        <dsp:cNvSpPr/>
      </dsp:nvSpPr>
      <dsp:spPr>
        <a:xfrm>
          <a:off x="2467576" y="725789"/>
          <a:ext cx="1349687"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XGBOOST</a:t>
          </a:r>
          <a:endParaRPr lang="en-US" sz="2400" u="none" kern="1200" dirty="0"/>
        </a:p>
      </dsp:txBody>
      <dsp:txXfrm>
        <a:off x="2467576" y="725789"/>
        <a:ext cx="1349687" cy="674764"/>
      </dsp:txXfrm>
    </dsp:sp>
    <dsp:sp modelId="{B9D3F843-59BF-49B8-BE6B-A9E948752287}">
      <dsp:nvSpPr>
        <dsp:cNvPr id="0" name=""/>
        <dsp:cNvSpPr/>
      </dsp:nvSpPr>
      <dsp:spPr>
        <a:xfrm>
          <a:off x="1391622" y="1550614"/>
          <a:ext cx="2078221" cy="2079100"/>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EDCBE-24DD-479B-B951-53C3460DFE7E}">
      <dsp:nvSpPr>
        <dsp:cNvPr id="0" name=""/>
        <dsp:cNvSpPr/>
      </dsp:nvSpPr>
      <dsp:spPr>
        <a:xfrm>
          <a:off x="1844736" y="2268571"/>
          <a:ext cx="1161082"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Linear Regression</a:t>
          </a:r>
          <a:endParaRPr lang="en-US" sz="1400" b="1" u="none" kern="1200" dirty="0"/>
        </a:p>
      </dsp:txBody>
      <dsp:txXfrm>
        <a:off x="1844736" y="2268571"/>
        <a:ext cx="1161082" cy="67476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1.990"/>
    </inkml:context>
    <inkml:brush xml:id="br0">
      <inkml:brushProperty name="width" value="0.05" units="cm"/>
      <inkml:brushProperty name="height" value="0.05" units="cm"/>
      <inkml:brushProperty name="color" value="#849398"/>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4.769"/>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6.822"/>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8.104"/>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3:41.861"/>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4E44FC72-9937-1579-7A83-FA6EAA9A0862}"/>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BF275B7-9EAC-0292-8AB5-204F41CAD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DE0ABB51-2680-7D3F-0015-8BC19CCD5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9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92AAFB7-D908-557A-BBF9-000ACBC70F75}"/>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0A54AE69-ECB2-A4BF-5C61-2BADC70BF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04C2B64C-20FD-D113-8E0B-D67ABAFEAE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38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a:extLst>
            <a:ext uri="{FF2B5EF4-FFF2-40B4-BE49-F238E27FC236}">
              <a16:creationId xmlns:a16="http://schemas.microsoft.com/office/drawing/2014/main" id="{0F229FC1-8B65-CEDD-427B-E43C26F93388}"/>
            </a:ext>
          </a:extLst>
        </p:cNvPr>
        <p:cNvGrpSpPr/>
        <p:nvPr/>
      </p:nvGrpSpPr>
      <p:grpSpPr>
        <a:xfrm>
          <a:off x="0" y="0"/>
          <a:ext cx="0" cy="0"/>
          <a:chOff x="0" y="0"/>
          <a:chExt cx="0" cy="0"/>
        </a:xfrm>
      </p:grpSpPr>
      <p:sp>
        <p:nvSpPr>
          <p:cNvPr id="1254" name="Google Shape;1254;g18680c38407_0_0:notes">
            <a:extLst>
              <a:ext uri="{FF2B5EF4-FFF2-40B4-BE49-F238E27FC236}">
                <a16:creationId xmlns:a16="http://schemas.microsoft.com/office/drawing/2014/main" id="{0B0BD8DA-CF68-4B36-1553-696E86CC5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a:extLst>
              <a:ext uri="{FF2B5EF4-FFF2-40B4-BE49-F238E27FC236}">
                <a16:creationId xmlns:a16="http://schemas.microsoft.com/office/drawing/2014/main" id="{5CB72C6A-EEE5-25AF-7F12-7C85C30EC1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3290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1D96C1AB-11F3-B961-9A3A-567877EEA10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77CE8F9-1010-ECD0-A84D-CBB571C81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2743322-A283-0E18-F4FD-BF25FEF156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048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738678B-606F-53FD-70AD-2E7ADC17162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4D2739EA-8095-6A94-22C7-9AB703F56A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4447AA8C-1F7B-3918-B63E-C26B50529F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087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0E64D28F-5FB5-B9AD-8542-AE20C653721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DC4F9E3D-20D6-61C3-FEAC-8424AD17B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6001BDD5-5AE6-3E74-9B86-24FD58539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9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C69AD500-3F99-FD11-BE5D-CF4F69E52AF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96B6F31D-502A-2A56-5D2B-3D82D6E74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07871C-BAB5-1541-FD87-E7D8DF1FF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9311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77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890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83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8B3C549-2050-0C56-B729-97AB5019C49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2CB44FF-A419-C699-F061-CAA2AB90C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ADA637EB-D38F-51D1-363D-B9A9E3CF1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712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7FB9C1F-1EFA-C899-B452-549F5C967906}"/>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6447950-B359-35CA-59EF-B3400DABA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6C80958-5E48-18A3-130D-C0DF81F15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711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89C3200-496E-8433-12FA-04E75B44B95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784FB6B-E7D4-1B6F-DFB4-7C1B9BA22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948B94CF-7BF9-38F7-7A30-AB44884F5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3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4AD17DC-A054-4619-C5D6-389DAA06E3C7}"/>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8739184-AED3-D44B-2015-6C8386567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E675D9BF-02DA-3414-6E84-527DC3DEA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160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E4624CF-BD96-5CF4-8FB3-0CABB9F94B7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D4B5BAD-F7CF-5740-AAFA-003F86C2A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C434B8E7-0749-532C-5B1E-D14E867813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061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2F8484C-F796-345F-61A6-2E49A12B543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8A4D945-FB6B-F4EA-157A-89FDBF54F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CA4D0AD-E59B-872A-EC96-CB5B6B60A9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146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275701B-8309-E369-F59E-300177BBD6B1}"/>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38A5386-E861-AA17-FE19-627FA2B456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82ADAB-00BB-6856-80CC-963FFAB3E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995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B59D969D-AD1E-7EC3-DA2B-3ABF632D54C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ABDB3BBB-BCDB-ACA6-1767-80D22C6E9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2CBE4B4-8DE8-3D2C-9F1F-53CB70774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97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02B67A7-2C82-F362-96E5-2A5C0F8EB23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B683A88-A54B-BB8C-D9E1-17D8267FA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A928641-4EE1-5098-9145-A506127A80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512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9885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8016F7E-BF29-C173-C511-694822BF4FB9}"/>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3D89E871-38AB-A68F-1D75-BB224BDF1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0B6C9D1-7788-6F46-30E1-FB952BC0E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369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3EA8EC8-395D-723D-A114-A8EDA1F880A2}"/>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9D885E2F-52E5-3AB4-65CF-02FE5FAC2C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6047A5B9-B350-9340-31F8-8D8A3E687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697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1A5C0635-3FC7-CA6B-30D3-B4FEF6F67F39}"/>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63DB91CC-0C15-D035-0917-9078CE18D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D1222F5F-1D5A-C437-4C2E-5B0F2C78C3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446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A1D6C1B-47A4-9E59-EAA4-23036C3C194B}"/>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D68F2920-11F8-6171-6DAF-8B52CC508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19C5A90D-975C-BC4D-54B9-E5BD2567D5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5240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69521AD-A67A-BEDF-588F-3C91311A836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85E5D91A-81FB-EFEB-E284-C09E8F80D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0002796F-AB50-C14B-CBC7-4F54B938B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53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11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39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658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C15A42D-9E10-C510-B3C4-8FB0482D1620}"/>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6DA2FF87-DBFF-4994-F6B7-2726B30FC6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6D895369-21D9-2EB8-B21B-5D4CE586B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62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A96FB68D-C756-4056-91AE-C338BAC10977}"/>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E52915F-3EF8-4D5B-111E-7C5E1B4F3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A9069FFF-B664-0006-C5A9-83BC717E2A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16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F73F0D31-6106-BE5C-4446-C6B16CB2A58E}"/>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868F23F0-8EDF-15C8-6B1E-C3821988EE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BE2CCFE2-AE5E-2942-645C-A19C4C806F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742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375" y="1339"/>
            <a:ext cx="9143998" cy="5140822"/>
          </a:xfrm>
          <a:prstGeom prst="rect">
            <a:avLst/>
          </a:prstGeom>
          <a:noFill/>
          <a:ln>
            <a:noFill/>
          </a:ln>
        </p:spPr>
      </p:pic>
      <p:sp>
        <p:nvSpPr>
          <p:cNvPr id="10" name="Google Shape;10;p2"/>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1" name="Google Shape;11;p2"/>
          <p:cNvSpPr txBox="1">
            <a:spLocks noGrp="1"/>
          </p:cNvSpPr>
          <p:nvPr>
            <p:ph type="ctrTitle"/>
          </p:nvPr>
        </p:nvSpPr>
        <p:spPr>
          <a:xfrm>
            <a:off x="713225" y="807613"/>
            <a:ext cx="6162600" cy="243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237625"/>
            <a:ext cx="4311900" cy="475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rot="-5400000">
            <a:off x="3014225" y="-2098450"/>
            <a:ext cx="115200" cy="4717200"/>
            <a:chOff x="288000" y="213150"/>
            <a:chExt cx="115200" cy="4717200"/>
          </a:xfrm>
        </p:grpSpPr>
        <p:sp>
          <p:nvSpPr>
            <p:cNvPr id="14" name="Google Shape;14;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5" name="Google Shape;15;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 name="Google Shape;16;p2"/>
            <p:cNvCxnSpPr>
              <a:stCxn id="14" idx="4"/>
              <a:endCxn id="15"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rot="-5400000">
            <a:off x="3014225" y="2524750"/>
            <a:ext cx="115200" cy="4717200"/>
            <a:chOff x="288000" y="213150"/>
            <a:chExt cx="115200" cy="4717200"/>
          </a:xfrm>
        </p:grpSpPr>
        <p:sp>
          <p:nvSpPr>
            <p:cNvPr id="18" name="Google Shape;18;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 name="Google Shape;19;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 name="Google Shape;20;p2"/>
            <p:cNvCxnSpPr>
              <a:stCxn id="18" idx="4"/>
              <a:endCxn id="1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pic>
        <p:nvPicPr>
          <p:cNvPr id="190" name="Google Shape;190;p11"/>
          <p:cNvPicPr preferRelativeResize="0"/>
          <p:nvPr/>
        </p:nvPicPr>
        <p:blipFill>
          <a:blip r:embed="rId2">
            <a:alphaModFix/>
          </a:blip>
          <a:stretch>
            <a:fillRect/>
          </a:stretch>
        </p:blipFill>
        <p:spPr>
          <a:xfrm flipH="1">
            <a:off x="1850" y="0"/>
            <a:ext cx="9140300" cy="5143501"/>
          </a:xfrm>
          <a:prstGeom prst="rect">
            <a:avLst/>
          </a:prstGeom>
          <a:noFill/>
          <a:ln>
            <a:noFill/>
          </a:ln>
        </p:spPr>
      </p:pic>
      <p:sp>
        <p:nvSpPr>
          <p:cNvPr id="191" name="Google Shape;191;p11"/>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2" name="Google Shape;192;p11"/>
          <p:cNvSpPr txBox="1">
            <a:spLocks noGrp="1"/>
          </p:cNvSpPr>
          <p:nvPr>
            <p:ph type="title" hasCustomPrompt="1"/>
          </p:nvPr>
        </p:nvSpPr>
        <p:spPr>
          <a:xfrm>
            <a:off x="713225" y="1708863"/>
            <a:ext cx="6026100" cy="1228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3" name="Google Shape;193;p11"/>
          <p:cNvSpPr txBox="1">
            <a:spLocks noGrp="1"/>
          </p:cNvSpPr>
          <p:nvPr>
            <p:ph type="subTitle" idx="1"/>
          </p:nvPr>
        </p:nvSpPr>
        <p:spPr>
          <a:xfrm>
            <a:off x="713225" y="2937538"/>
            <a:ext cx="60261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4" name="Google Shape;194;p11"/>
          <p:cNvGrpSpPr/>
          <p:nvPr/>
        </p:nvGrpSpPr>
        <p:grpSpPr>
          <a:xfrm rot="-5400000">
            <a:off x="3014225" y="-2098450"/>
            <a:ext cx="115200" cy="4717200"/>
            <a:chOff x="288000" y="213150"/>
            <a:chExt cx="115200" cy="4717200"/>
          </a:xfrm>
        </p:grpSpPr>
        <p:sp>
          <p:nvSpPr>
            <p:cNvPr id="195" name="Google Shape;195;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6" name="Google Shape;196;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97" name="Google Shape;197;p11"/>
            <p:cNvCxnSpPr>
              <a:stCxn id="195" idx="4"/>
              <a:endCxn id="19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98" name="Google Shape;198;p11"/>
          <p:cNvGrpSpPr/>
          <p:nvPr/>
        </p:nvGrpSpPr>
        <p:grpSpPr>
          <a:xfrm rot="-5400000">
            <a:off x="3014225" y="2524750"/>
            <a:ext cx="115200" cy="4717200"/>
            <a:chOff x="288000" y="213150"/>
            <a:chExt cx="115200" cy="4717200"/>
          </a:xfrm>
        </p:grpSpPr>
        <p:sp>
          <p:nvSpPr>
            <p:cNvPr id="199" name="Google Shape;199;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0" name="Google Shape;200;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1" name="Google Shape;201;p11"/>
            <p:cNvCxnSpPr>
              <a:stCxn id="199" idx="4"/>
              <a:endCxn id="20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3"/>
        <p:cNvGrpSpPr/>
        <p:nvPr/>
      </p:nvGrpSpPr>
      <p:grpSpPr>
        <a:xfrm>
          <a:off x="0" y="0"/>
          <a:ext cx="0" cy="0"/>
          <a:chOff x="0" y="0"/>
          <a:chExt cx="0" cy="0"/>
        </a:xfrm>
      </p:grpSpPr>
      <p:pic>
        <p:nvPicPr>
          <p:cNvPr id="204" name="Google Shape;204;p13"/>
          <p:cNvPicPr preferRelativeResize="0"/>
          <p:nvPr/>
        </p:nvPicPr>
        <p:blipFill>
          <a:blip r:embed="rId2">
            <a:alphaModFix/>
          </a:blip>
          <a:stretch>
            <a:fillRect/>
          </a:stretch>
        </p:blipFill>
        <p:spPr>
          <a:xfrm>
            <a:off x="1875" y="0"/>
            <a:ext cx="9140300" cy="5143501"/>
          </a:xfrm>
          <a:prstGeom prst="rect">
            <a:avLst/>
          </a:prstGeom>
          <a:noFill/>
          <a:ln>
            <a:noFill/>
          </a:ln>
        </p:spPr>
      </p:pic>
      <p:sp>
        <p:nvSpPr>
          <p:cNvPr id="205" name="Google Shape;205;p13"/>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6" name="Google Shape;2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3"/>
          <p:cNvSpPr txBox="1">
            <a:spLocks noGrp="1"/>
          </p:cNvSpPr>
          <p:nvPr>
            <p:ph type="title" idx="2" hasCustomPrompt="1"/>
          </p:nvPr>
        </p:nvSpPr>
        <p:spPr>
          <a:xfrm>
            <a:off x="81840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3" hasCustomPrompt="1"/>
          </p:nvPr>
        </p:nvSpPr>
        <p:spPr>
          <a:xfrm>
            <a:off x="81840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4" hasCustomPrompt="1"/>
          </p:nvPr>
        </p:nvSpPr>
        <p:spPr>
          <a:xfrm>
            <a:off x="3517675"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5" hasCustomPrompt="1"/>
          </p:nvPr>
        </p:nvSpPr>
        <p:spPr>
          <a:xfrm>
            <a:off x="3517677"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6" hasCustomPrompt="1"/>
          </p:nvPr>
        </p:nvSpPr>
        <p:spPr>
          <a:xfrm>
            <a:off x="621695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7" hasCustomPrompt="1"/>
          </p:nvPr>
        </p:nvSpPr>
        <p:spPr>
          <a:xfrm>
            <a:off x="621695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subTitle" idx="1"/>
          </p:nvPr>
        </p:nvSpPr>
        <p:spPr>
          <a:xfrm>
            <a:off x="72000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3"/>
          <p:cNvSpPr txBox="1">
            <a:spLocks noGrp="1"/>
          </p:cNvSpPr>
          <p:nvPr>
            <p:ph type="subTitle" idx="8"/>
          </p:nvPr>
        </p:nvSpPr>
        <p:spPr>
          <a:xfrm>
            <a:off x="3419275"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13"/>
          <p:cNvSpPr txBox="1">
            <a:spLocks noGrp="1"/>
          </p:cNvSpPr>
          <p:nvPr>
            <p:ph type="subTitle" idx="9"/>
          </p:nvPr>
        </p:nvSpPr>
        <p:spPr>
          <a:xfrm>
            <a:off x="611855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3"/>
          <p:cNvSpPr txBox="1">
            <a:spLocks noGrp="1"/>
          </p:cNvSpPr>
          <p:nvPr>
            <p:ph type="subTitle" idx="13"/>
          </p:nvPr>
        </p:nvSpPr>
        <p:spPr>
          <a:xfrm>
            <a:off x="72000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3"/>
          <p:cNvSpPr txBox="1">
            <a:spLocks noGrp="1"/>
          </p:cNvSpPr>
          <p:nvPr>
            <p:ph type="subTitle" idx="14"/>
          </p:nvPr>
        </p:nvSpPr>
        <p:spPr>
          <a:xfrm>
            <a:off x="3419275"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3"/>
          <p:cNvSpPr txBox="1">
            <a:spLocks noGrp="1"/>
          </p:cNvSpPr>
          <p:nvPr>
            <p:ph type="subTitle" idx="15"/>
          </p:nvPr>
        </p:nvSpPr>
        <p:spPr>
          <a:xfrm>
            <a:off x="611855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9" name="Google Shape;219;p13"/>
          <p:cNvGrpSpPr/>
          <p:nvPr/>
        </p:nvGrpSpPr>
        <p:grpSpPr>
          <a:xfrm>
            <a:off x="8430775" y="213150"/>
            <a:ext cx="1809600" cy="4717200"/>
            <a:chOff x="8430775" y="213150"/>
            <a:chExt cx="1809600" cy="4717200"/>
          </a:xfrm>
        </p:grpSpPr>
        <p:sp>
          <p:nvSpPr>
            <p:cNvPr id="220" name="Google Shape;220;p13"/>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221" name="Google Shape;221;p13"/>
            <p:cNvGrpSpPr/>
            <p:nvPr/>
          </p:nvGrpSpPr>
          <p:grpSpPr>
            <a:xfrm>
              <a:off x="8751000" y="213150"/>
              <a:ext cx="115200" cy="4717200"/>
              <a:chOff x="288000" y="213150"/>
              <a:chExt cx="115200" cy="4717200"/>
            </a:xfrm>
          </p:grpSpPr>
          <p:sp>
            <p:nvSpPr>
              <p:cNvPr id="222" name="Google Shape;222;p1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23" name="Google Shape;223;p1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24" name="Google Shape;224;p13"/>
              <p:cNvCxnSpPr>
                <a:stCxn id="222" idx="4"/>
                <a:endCxn id="22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225" name="Google Shape;225;p13"/>
            <p:cNvGrpSpPr/>
            <p:nvPr/>
          </p:nvGrpSpPr>
          <p:grpSpPr>
            <a:xfrm>
              <a:off x="8580258" y="539501"/>
              <a:ext cx="456680" cy="456680"/>
              <a:chOff x="1641646" y="129663"/>
              <a:chExt cx="456680" cy="456680"/>
            </a:xfrm>
          </p:grpSpPr>
          <p:sp>
            <p:nvSpPr>
              <p:cNvPr id="226" name="Google Shape;226;p1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27;p1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8" name="Google Shape;228;p13"/>
            <p:cNvGrpSpPr/>
            <p:nvPr/>
          </p:nvGrpSpPr>
          <p:grpSpPr>
            <a:xfrm>
              <a:off x="8547941" y="2384251"/>
              <a:ext cx="521301" cy="374980"/>
              <a:chOff x="2222026" y="1921792"/>
              <a:chExt cx="2068657" cy="1466485"/>
            </a:xfrm>
          </p:grpSpPr>
          <p:sp>
            <p:nvSpPr>
              <p:cNvPr id="229" name="Google Shape;229;p13"/>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30;p13"/>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31;p13"/>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32;p13"/>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33;p13"/>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34;p13"/>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35;p13"/>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36;p13"/>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7"/>
        <p:cNvGrpSpPr/>
        <p:nvPr/>
      </p:nvGrpSpPr>
      <p:grpSpPr>
        <a:xfrm>
          <a:off x="0" y="0"/>
          <a:ext cx="0" cy="0"/>
          <a:chOff x="0" y="0"/>
          <a:chExt cx="0" cy="0"/>
        </a:xfrm>
      </p:grpSpPr>
      <p:pic>
        <p:nvPicPr>
          <p:cNvPr id="238" name="Google Shape;238;p14"/>
          <p:cNvPicPr preferRelativeResize="0"/>
          <p:nvPr/>
        </p:nvPicPr>
        <p:blipFill>
          <a:blip r:embed="rId2">
            <a:alphaModFix/>
          </a:blip>
          <a:stretch>
            <a:fillRect/>
          </a:stretch>
        </p:blipFill>
        <p:spPr>
          <a:xfrm flipH="1">
            <a:off x="2375" y="1339"/>
            <a:ext cx="9143998" cy="5140822"/>
          </a:xfrm>
          <a:prstGeom prst="rect">
            <a:avLst/>
          </a:prstGeom>
          <a:noFill/>
          <a:ln>
            <a:noFill/>
          </a:ln>
        </p:spPr>
      </p:pic>
      <p:sp>
        <p:nvSpPr>
          <p:cNvPr id="239" name="Google Shape;239;p14"/>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0" name="Google Shape;240;p14"/>
          <p:cNvSpPr txBox="1">
            <a:spLocks noGrp="1"/>
          </p:cNvSpPr>
          <p:nvPr>
            <p:ph type="title"/>
          </p:nvPr>
        </p:nvSpPr>
        <p:spPr>
          <a:xfrm>
            <a:off x="713225" y="3397275"/>
            <a:ext cx="4448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1" name="Google Shape;241;p14"/>
          <p:cNvSpPr txBox="1">
            <a:spLocks noGrp="1"/>
          </p:cNvSpPr>
          <p:nvPr>
            <p:ph type="subTitle" idx="1"/>
          </p:nvPr>
        </p:nvSpPr>
        <p:spPr>
          <a:xfrm>
            <a:off x="713225" y="1214325"/>
            <a:ext cx="4448700" cy="218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42" name="Google Shape;242;p14"/>
          <p:cNvGrpSpPr/>
          <p:nvPr/>
        </p:nvGrpSpPr>
        <p:grpSpPr>
          <a:xfrm rot="-5400000">
            <a:off x="4293575" y="-2094975"/>
            <a:ext cx="115200" cy="4717200"/>
            <a:chOff x="288000" y="213150"/>
            <a:chExt cx="115200" cy="4717200"/>
          </a:xfrm>
        </p:grpSpPr>
        <p:sp>
          <p:nvSpPr>
            <p:cNvPr id="243" name="Google Shape;243;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4" name="Google Shape;244;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5" name="Google Shape;245;p14"/>
            <p:cNvCxnSpPr>
              <a:stCxn id="243" idx="4"/>
              <a:endCxn id="24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246" name="Google Shape;246;p14"/>
          <p:cNvGrpSpPr/>
          <p:nvPr/>
        </p:nvGrpSpPr>
        <p:grpSpPr>
          <a:xfrm rot="-5400000">
            <a:off x="4293575" y="2528225"/>
            <a:ext cx="115200" cy="4717200"/>
            <a:chOff x="288000" y="213150"/>
            <a:chExt cx="115200" cy="4717200"/>
          </a:xfrm>
        </p:grpSpPr>
        <p:sp>
          <p:nvSpPr>
            <p:cNvPr id="247" name="Google Shape;247;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8" name="Google Shape;248;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9" name="Google Shape;249;p14"/>
            <p:cNvCxnSpPr>
              <a:stCxn id="247" idx="4"/>
              <a:endCxn id="24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16"/>
        <p:cNvGrpSpPr/>
        <p:nvPr/>
      </p:nvGrpSpPr>
      <p:grpSpPr>
        <a:xfrm>
          <a:off x="0" y="0"/>
          <a:ext cx="0" cy="0"/>
          <a:chOff x="0" y="0"/>
          <a:chExt cx="0" cy="0"/>
        </a:xfrm>
      </p:grpSpPr>
      <p:pic>
        <p:nvPicPr>
          <p:cNvPr id="417" name="Google Shape;417;p20"/>
          <p:cNvPicPr preferRelativeResize="0"/>
          <p:nvPr/>
        </p:nvPicPr>
        <p:blipFill>
          <a:blip r:embed="rId2">
            <a:alphaModFix/>
          </a:blip>
          <a:stretch>
            <a:fillRect/>
          </a:stretch>
        </p:blipFill>
        <p:spPr>
          <a:xfrm rot="10800000">
            <a:off x="0" y="1339"/>
            <a:ext cx="9143998" cy="5140822"/>
          </a:xfrm>
          <a:prstGeom prst="rect">
            <a:avLst/>
          </a:prstGeom>
          <a:noFill/>
          <a:ln>
            <a:noFill/>
          </a:ln>
        </p:spPr>
      </p:pic>
      <p:sp>
        <p:nvSpPr>
          <p:cNvPr id="418" name="Google Shape;418;p20"/>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19" name="Google Shape;4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0" name="Google Shape;420;p20"/>
          <p:cNvGrpSpPr/>
          <p:nvPr/>
        </p:nvGrpSpPr>
        <p:grpSpPr>
          <a:xfrm>
            <a:off x="8430775" y="213150"/>
            <a:ext cx="1809600" cy="4717200"/>
            <a:chOff x="8430775" y="213150"/>
            <a:chExt cx="1809600" cy="4717200"/>
          </a:xfrm>
        </p:grpSpPr>
        <p:sp>
          <p:nvSpPr>
            <p:cNvPr id="421" name="Google Shape;421;p20"/>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22" name="Google Shape;422;p20"/>
            <p:cNvGrpSpPr/>
            <p:nvPr/>
          </p:nvGrpSpPr>
          <p:grpSpPr>
            <a:xfrm>
              <a:off x="8751000" y="213150"/>
              <a:ext cx="115200" cy="4717200"/>
              <a:chOff x="288000" y="213150"/>
              <a:chExt cx="115200" cy="4717200"/>
            </a:xfrm>
          </p:grpSpPr>
          <p:sp>
            <p:nvSpPr>
              <p:cNvPr id="423" name="Google Shape;423;p20"/>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24" name="Google Shape;424;p20"/>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25" name="Google Shape;425;p20"/>
              <p:cNvCxnSpPr>
                <a:stCxn id="423" idx="4"/>
                <a:endCxn id="424"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26" name="Google Shape;426;p20"/>
            <p:cNvGrpSpPr/>
            <p:nvPr/>
          </p:nvGrpSpPr>
          <p:grpSpPr>
            <a:xfrm>
              <a:off x="8580258" y="539501"/>
              <a:ext cx="456680" cy="456680"/>
              <a:chOff x="1641646" y="129663"/>
              <a:chExt cx="456680" cy="456680"/>
            </a:xfrm>
          </p:grpSpPr>
          <p:sp>
            <p:nvSpPr>
              <p:cNvPr id="427" name="Google Shape;427;p20"/>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428;p20"/>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29" name="Google Shape;429;p20"/>
            <p:cNvGrpSpPr/>
            <p:nvPr/>
          </p:nvGrpSpPr>
          <p:grpSpPr>
            <a:xfrm>
              <a:off x="8547941" y="2384251"/>
              <a:ext cx="521301" cy="374980"/>
              <a:chOff x="2222026" y="1921792"/>
              <a:chExt cx="2068657" cy="1466485"/>
            </a:xfrm>
          </p:grpSpPr>
          <p:sp>
            <p:nvSpPr>
              <p:cNvPr id="430" name="Google Shape;430;p20"/>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431;p20"/>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432;p20"/>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433;p20"/>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434;p20"/>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435;p20"/>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436;p20"/>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437;p20"/>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438"/>
        <p:cNvGrpSpPr/>
        <p:nvPr/>
      </p:nvGrpSpPr>
      <p:grpSpPr>
        <a:xfrm>
          <a:off x="0" y="0"/>
          <a:ext cx="0" cy="0"/>
          <a:chOff x="0" y="0"/>
          <a:chExt cx="0" cy="0"/>
        </a:xfrm>
      </p:grpSpPr>
      <p:pic>
        <p:nvPicPr>
          <p:cNvPr id="439" name="Google Shape;439;p21"/>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440" name="Google Shape;440;p21"/>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1" name="Google Shape;4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42" name="Google Shape;442;p21"/>
          <p:cNvGrpSpPr/>
          <p:nvPr/>
        </p:nvGrpSpPr>
        <p:grpSpPr>
          <a:xfrm>
            <a:off x="8430775" y="213150"/>
            <a:ext cx="1809600" cy="4717200"/>
            <a:chOff x="8430775" y="213150"/>
            <a:chExt cx="1809600" cy="4717200"/>
          </a:xfrm>
        </p:grpSpPr>
        <p:sp>
          <p:nvSpPr>
            <p:cNvPr id="443" name="Google Shape;443;p21"/>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44" name="Google Shape;444;p21"/>
            <p:cNvGrpSpPr/>
            <p:nvPr/>
          </p:nvGrpSpPr>
          <p:grpSpPr>
            <a:xfrm>
              <a:off x="8751000" y="213150"/>
              <a:ext cx="115200" cy="4717200"/>
              <a:chOff x="288000" y="213150"/>
              <a:chExt cx="115200" cy="4717200"/>
            </a:xfrm>
          </p:grpSpPr>
          <p:sp>
            <p:nvSpPr>
              <p:cNvPr id="445" name="Google Shape;445;p2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6" name="Google Shape;446;p2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7" name="Google Shape;447;p21"/>
              <p:cNvCxnSpPr>
                <a:stCxn id="445" idx="4"/>
                <a:endCxn id="446"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21"/>
            <p:cNvGrpSpPr/>
            <p:nvPr/>
          </p:nvGrpSpPr>
          <p:grpSpPr>
            <a:xfrm>
              <a:off x="8546735" y="2386107"/>
              <a:ext cx="523733" cy="371278"/>
              <a:chOff x="713223" y="3267502"/>
              <a:chExt cx="1885289" cy="1336495"/>
            </a:xfrm>
          </p:grpSpPr>
          <p:sp>
            <p:nvSpPr>
              <p:cNvPr id="449" name="Google Shape;449;p21"/>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450;p21"/>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451;p21"/>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452;p21"/>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453;p21"/>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454;p21"/>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455;p21"/>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456;p21"/>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457;p21"/>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458;p21"/>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459;p21"/>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460;p21"/>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461;p21"/>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462;p21"/>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463;p21"/>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464;p21"/>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465;p21"/>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466;p21"/>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467;p21"/>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468;p21"/>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469;p21"/>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470;p21"/>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471;p21"/>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472;p21"/>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21"/>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474;p21"/>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475;p21"/>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476;p21"/>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77" name="Google Shape;477;p21"/>
            <p:cNvGrpSpPr/>
            <p:nvPr/>
          </p:nvGrpSpPr>
          <p:grpSpPr>
            <a:xfrm>
              <a:off x="8580258" y="4147326"/>
              <a:ext cx="456680" cy="456680"/>
              <a:chOff x="1641646" y="140813"/>
              <a:chExt cx="456680" cy="456680"/>
            </a:xfrm>
          </p:grpSpPr>
          <p:sp>
            <p:nvSpPr>
              <p:cNvPr id="478" name="Google Shape;478;p21"/>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479;p21"/>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2">
    <p:spTree>
      <p:nvGrpSpPr>
        <p:cNvPr id="1" name="Shape 480"/>
        <p:cNvGrpSpPr/>
        <p:nvPr/>
      </p:nvGrpSpPr>
      <p:grpSpPr>
        <a:xfrm>
          <a:off x="0" y="0"/>
          <a:ext cx="0" cy="0"/>
          <a:chOff x="0" y="0"/>
          <a:chExt cx="0" cy="0"/>
        </a:xfrm>
      </p:grpSpPr>
      <p:pic>
        <p:nvPicPr>
          <p:cNvPr id="481" name="Google Shape;481;p22"/>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482" name="Google Shape;482;p22"/>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3" name="Google Shape;4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4" name="Google Shape;484;p22"/>
          <p:cNvGrpSpPr/>
          <p:nvPr/>
        </p:nvGrpSpPr>
        <p:grpSpPr>
          <a:xfrm>
            <a:off x="8430775" y="213150"/>
            <a:ext cx="1809600" cy="4717200"/>
            <a:chOff x="8430775" y="213150"/>
            <a:chExt cx="1809600" cy="4717200"/>
          </a:xfrm>
        </p:grpSpPr>
        <p:sp>
          <p:nvSpPr>
            <p:cNvPr id="485" name="Google Shape;485;p22"/>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86" name="Google Shape;486;p22"/>
            <p:cNvGrpSpPr/>
            <p:nvPr/>
          </p:nvGrpSpPr>
          <p:grpSpPr>
            <a:xfrm>
              <a:off x="8751000" y="213150"/>
              <a:ext cx="115200" cy="4717200"/>
              <a:chOff x="288000" y="213150"/>
              <a:chExt cx="115200" cy="4717200"/>
            </a:xfrm>
          </p:grpSpPr>
          <p:sp>
            <p:nvSpPr>
              <p:cNvPr id="487" name="Google Shape;487;p2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8" name="Google Shape;488;p2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89" name="Google Shape;489;p22"/>
              <p:cNvCxnSpPr>
                <a:stCxn id="487" idx="4"/>
                <a:endCxn id="48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90" name="Google Shape;490;p22"/>
            <p:cNvGrpSpPr/>
            <p:nvPr/>
          </p:nvGrpSpPr>
          <p:grpSpPr>
            <a:xfrm>
              <a:off x="8546448" y="2385709"/>
              <a:ext cx="524295" cy="371677"/>
              <a:chOff x="68773" y="2385709"/>
              <a:chExt cx="524295" cy="371677"/>
            </a:xfrm>
          </p:grpSpPr>
          <p:sp>
            <p:nvSpPr>
              <p:cNvPr id="491" name="Google Shape;491;p22"/>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492" name="Google Shape;492;p22"/>
              <p:cNvGrpSpPr/>
              <p:nvPr/>
            </p:nvGrpSpPr>
            <p:grpSpPr>
              <a:xfrm>
                <a:off x="178744" y="2443072"/>
                <a:ext cx="304911" cy="257358"/>
                <a:chOff x="1903705" y="475177"/>
                <a:chExt cx="605704" cy="511239"/>
              </a:xfrm>
            </p:grpSpPr>
            <p:sp>
              <p:nvSpPr>
                <p:cNvPr id="493" name="Google Shape;493;p22"/>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494;p22"/>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495;p22"/>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496;p22"/>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497;p22"/>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498;p22"/>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499;p22"/>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500;p22"/>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501;p22"/>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502;p22"/>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503;p22"/>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504;p22"/>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505;p22"/>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506" name="Google Shape;506;p22"/>
            <p:cNvGrpSpPr/>
            <p:nvPr/>
          </p:nvGrpSpPr>
          <p:grpSpPr>
            <a:xfrm>
              <a:off x="8580258" y="539501"/>
              <a:ext cx="456680" cy="456680"/>
              <a:chOff x="1641646" y="-3467012"/>
              <a:chExt cx="456680" cy="456680"/>
            </a:xfrm>
          </p:grpSpPr>
          <p:sp>
            <p:nvSpPr>
              <p:cNvPr id="507" name="Google Shape;507;p22"/>
              <p:cNvSpPr/>
              <p:nvPr/>
            </p:nvSpPr>
            <p:spPr>
              <a:xfrm rot="-2700000">
                <a:off x="1708525" y="-3400132"/>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508;p22"/>
              <p:cNvSpPr/>
              <p:nvPr/>
            </p:nvSpPr>
            <p:spPr>
              <a:xfrm>
                <a:off x="1767034" y="-3306648"/>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09"/>
        <p:cNvGrpSpPr/>
        <p:nvPr/>
      </p:nvGrpSpPr>
      <p:grpSpPr>
        <a:xfrm>
          <a:off x="0" y="0"/>
          <a:ext cx="0" cy="0"/>
          <a:chOff x="0" y="0"/>
          <a:chExt cx="0" cy="0"/>
        </a:xfrm>
      </p:grpSpPr>
      <p:pic>
        <p:nvPicPr>
          <p:cNvPr id="510" name="Google Shape;510;p23"/>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511" name="Google Shape;511;p2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2" name="Google Shape;512;p23"/>
          <p:cNvSpPr txBox="1">
            <a:spLocks noGrp="1"/>
          </p:cNvSpPr>
          <p:nvPr>
            <p:ph type="title"/>
          </p:nvPr>
        </p:nvSpPr>
        <p:spPr>
          <a:xfrm>
            <a:off x="713225" y="649800"/>
            <a:ext cx="4945800" cy="142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3" name="Google Shape;513;p23"/>
          <p:cNvSpPr txBox="1">
            <a:spLocks noGrp="1"/>
          </p:cNvSpPr>
          <p:nvPr>
            <p:ph type="subTitle" idx="1"/>
          </p:nvPr>
        </p:nvSpPr>
        <p:spPr>
          <a:xfrm>
            <a:off x="713225" y="1800150"/>
            <a:ext cx="49458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14" name="Google Shape;514;p23"/>
          <p:cNvGrpSpPr/>
          <p:nvPr/>
        </p:nvGrpSpPr>
        <p:grpSpPr>
          <a:xfrm rot="-5400000">
            <a:off x="3014225" y="-2098450"/>
            <a:ext cx="115200" cy="4717200"/>
            <a:chOff x="288000" y="213150"/>
            <a:chExt cx="115200" cy="4717200"/>
          </a:xfrm>
        </p:grpSpPr>
        <p:sp>
          <p:nvSpPr>
            <p:cNvPr id="515" name="Google Shape;515;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6" name="Google Shape;516;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17" name="Google Shape;517;p23"/>
            <p:cNvCxnSpPr>
              <a:stCxn id="515" idx="4"/>
              <a:endCxn id="51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18" name="Google Shape;518;p23"/>
          <p:cNvGrpSpPr/>
          <p:nvPr/>
        </p:nvGrpSpPr>
        <p:grpSpPr>
          <a:xfrm rot="-5400000">
            <a:off x="3014225" y="2524750"/>
            <a:ext cx="115200" cy="4717200"/>
            <a:chOff x="288000" y="213150"/>
            <a:chExt cx="115200" cy="4717200"/>
          </a:xfrm>
        </p:grpSpPr>
        <p:sp>
          <p:nvSpPr>
            <p:cNvPr id="519" name="Google Shape;519;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0" name="Google Shape;520;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1" name="Google Shape;521;p23"/>
            <p:cNvCxnSpPr>
              <a:stCxn id="519" idx="4"/>
              <a:endCxn id="52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
        <p:nvSpPr>
          <p:cNvPr id="522" name="Google Shape;522;p23"/>
          <p:cNvSpPr txBox="1"/>
          <p:nvPr/>
        </p:nvSpPr>
        <p:spPr>
          <a:xfrm>
            <a:off x="713225" y="36771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u="sng">
                <a:solidFill>
                  <a:schemeClr val="hlink"/>
                </a:solidFill>
                <a:latin typeface="Work Sans"/>
                <a:ea typeface="Work Sans"/>
                <a:cs typeface="Work Sans"/>
                <a:sym typeface="Work Sans"/>
                <a:hlinkClick r:id="rId3"/>
              </a:rPr>
              <a:t>Slidesgo</a:t>
            </a:r>
            <a:r>
              <a:rPr lang="en" sz="1100">
                <a:solidFill>
                  <a:schemeClr val="dk1"/>
                </a:solidFill>
                <a:latin typeface="Work Sans"/>
                <a:ea typeface="Work Sans"/>
                <a:cs typeface="Work Sans"/>
                <a:sym typeface="Work Sans"/>
              </a:rPr>
              <a:t>, and includes icons by </a:t>
            </a:r>
            <a:r>
              <a:rPr lang="en" sz="11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100">
                <a:solidFill>
                  <a:schemeClr val="dk1"/>
                </a:solidFill>
                <a:latin typeface="Work Sans"/>
                <a:ea typeface="Work Sans"/>
                <a:cs typeface="Work Sans"/>
                <a:sym typeface="Work Sans"/>
              </a:rPr>
              <a:t>, and infographics &amp; images by </a:t>
            </a:r>
            <a:r>
              <a:rPr lang="en" sz="1100" b="1" u="sng">
                <a:solidFill>
                  <a:schemeClr val="dk1"/>
                </a:solid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Work Sans"/>
                <a:ea typeface="Work Sans"/>
                <a:cs typeface="Work Sans"/>
                <a:sym typeface="Work Sans"/>
              </a:rPr>
              <a:t> </a:t>
            </a:r>
            <a:endParaRPr sz="1100" b="1" u="sng" dirty="0">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pic>
        <p:nvPicPr>
          <p:cNvPr id="524" name="Google Shape;524;p24"/>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525" name="Google Shape;525;p24"/>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26" name="Google Shape;526;p24"/>
          <p:cNvGrpSpPr/>
          <p:nvPr/>
        </p:nvGrpSpPr>
        <p:grpSpPr>
          <a:xfrm rot="-5400000">
            <a:off x="4514400" y="-2098450"/>
            <a:ext cx="115200" cy="4717200"/>
            <a:chOff x="288000" y="213150"/>
            <a:chExt cx="115200" cy="4717200"/>
          </a:xfrm>
        </p:grpSpPr>
        <p:sp>
          <p:nvSpPr>
            <p:cNvPr id="527" name="Google Shape;527;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8" name="Google Shape;528;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9" name="Google Shape;529;p24"/>
            <p:cNvCxnSpPr>
              <a:stCxn id="527" idx="4"/>
              <a:endCxn id="5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30" name="Google Shape;530;p24"/>
          <p:cNvGrpSpPr/>
          <p:nvPr/>
        </p:nvGrpSpPr>
        <p:grpSpPr>
          <a:xfrm rot="-5400000">
            <a:off x="4514400" y="2524750"/>
            <a:ext cx="115200" cy="4717200"/>
            <a:chOff x="288000" y="213150"/>
            <a:chExt cx="115200" cy="4717200"/>
          </a:xfrm>
        </p:grpSpPr>
        <p:sp>
          <p:nvSpPr>
            <p:cNvPr id="531" name="Google Shape;531;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2" name="Google Shape;532;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33" name="Google Shape;533;p24"/>
            <p:cNvCxnSpPr>
              <a:stCxn id="531" idx="4"/>
              <a:endCxn id="5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4"/>
        <p:cNvGrpSpPr/>
        <p:nvPr/>
      </p:nvGrpSpPr>
      <p:grpSpPr>
        <a:xfrm>
          <a:off x="0" y="0"/>
          <a:ext cx="0" cy="0"/>
          <a:chOff x="0" y="0"/>
          <a:chExt cx="0" cy="0"/>
        </a:xfrm>
      </p:grpSpPr>
      <p:pic>
        <p:nvPicPr>
          <p:cNvPr id="535" name="Google Shape;535;p25"/>
          <p:cNvPicPr preferRelativeResize="0"/>
          <p:nvPr/>
        </p:nvPicPr>
        <p:blipFill>
          <a:blip r:embed="rId2">
            <a:alphaModFix/>
          </a:blip>
          <a:stretch>
            <a:fillRect/>
          </a:stretch>
        </p:blipFill>
        <p:spPr>
          <a:xfrm>
            <a:off x="1850" y="3475"/>
            <a:ext cx="9140300" cy="5143501"/>
          </a:xfrm>
          <a:prstGeom prst="rect">
            <a:avLst/>
          </a:prstGeom>
          <a:noFill/>
          <a:ln>
            <a:noFill/>
          </a:ln>
        </p:spPr>
      </p:pic>
      <p:sp>
        <p:nvSpPr>
          <p:cNvPr id="536" name="Google Shape;536;p25"/>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37" name="Google Shape;537;p25"/>
          <p:cNvGrpSpPr/>
          <p:nvPr/>
        </p:nvGrpSpPr>
        <p:grpSpPr>
          <a:xfrm rot="-5400000">
            <a:off x="4514400" y="-2098450"/>
            <a:ext cx="115200" cy="4717200"/>
            <a:chOff x="288000" y="213150"/>
            <a:chExt cx="115200" cy="4717200"/>
          </a:xfrm>
        </p:grpSpPr>
        <p:sp>
          <p:nvSpPr>
            <p:cNvPr id="538" name="Google Shape;538;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9" name="Google Shape;539;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0" name="Google Shape;540;p25"/>
            <p:cNvCxnSpPr>
              <a:stCxn id="538" idx="4"/>
              <a:endCxn id="53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41" name="Google Shape;541;p25"/>
          <p:cNvGrpSpPr/>
          <p:nvPr/>
        </p:nvGrpSpPr>
        <p:grpSpPr>
          <a:xfrm rot="-5400000">
            <a:off x="4514400" y="2524750"/>
            <a:ext cx="115200" cy="4717200"/>
            <a:chOff x="288000" y="213150"/>
            <a:chExt cx="115200" cy="4717200"/>
          </a:xfrm>
        </p:grpSpPr>
        <p:sp>
          <p:nvSpPr>
            <p:cNvPr id="542" name="Google Shape;542;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43" name="Google Shape;543;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4" name="Google Shape;544;p25"/>
            <p:cNvCxnSpPr>
              <a:stCxn id="542" idx="4"/>
              <a:endCxn id="543"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flipH="1">
            <a:off x="0" y="1339"/>
            <a:ext cx="9143998" cy="5140822"/>
          </a:xfrm>
          <a:prstGeom prst="rect">
            <a:avLst/>
          </a:prstGeom>
          <a:noFill/>
          <a:ln>
            <a:noFill/>
          </a:ln>
        </p:spPr>
      </p:pic>
      <p:sp>
        <p:nvSpPr>
          <p:cNvPr id="23" name="Google Shape;23;p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 name="Google Shape;24;p3"/>
          <p:cNvSpPr txBox="1">
            <a:spLocks noGrp="1"/>
          </p:cNvSpPr>
          <p:nvPr>
            <p:ph type="title"/>
          </p:nvPr>
        </p:nvSpPr>
        <p:spPr>
          <a:xfrm>
            <a:off x="1376400" y="2418362"/>
            <a:ext cx="2801700" cy="1491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100900" y="1234125"/>
            <a:ext cx="1352700" cy="1094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6" name="Google Shape;26;p3"/>
          <p:cNvGrpSpPr/>
          <p:nvPr/>
        </p:nvGrpSpPr>
        <p:grpSpPr>
          <a:xfrm rot="-5400000">
            <a:off x="3014225" y="-2098450"/>
            <a:ext cx="115200" cy="4717200"/>
            <a:chOff x="288000" y="213150"/>
            <a:chExt cx="115200" cy="4717200"/>
          </a:xfrm>
        </p:grpSpPr>
        <p:sp>
          <p:nvSpPr>
            <p:cNvPr id="27" name="Google Shape;27;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8" name="Google Shape;28;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9" name="Google Shape;29;p3"/>
            <p:cNvCxnSpPr>
              <a:stCxn id="27" idx="4"/>
              <a:endCxn id="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30" name="Google Shape;30;p3"/>
          <p:cNvGrpSpPr/>
          <p:nvPr/>
        </p:nvGrpSpPr>
        <p:grpSpPr>
          <a:xfrm rot="-5400000">
            <a:off x="3014225" y="2524750"/>
            <a:ext cx="115200" cy="4717200"/>
            <a:chOff x="288000" y="213150"/>
            <a:chExt cx="115200" cy="4717200"/>
          </a:xfrm>
        </p:grpSpPr>
        <p:sp>
          <p:nvSpPr>
            <p:cNvPr id="31" name="Google Shape;31;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2" name="Google Shape;32;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33" name="Google Shape;33;p3"/>
            <p:cNvCxnSpPr>
              <a:stCxn id="31" idx="4"/>
              <a:endCxn id="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blip>
          <a:stretch>
            <a:fillRect/>
          </a:stretch>
        </p:blipFill>
        <p:spPr>
          <a:xfrm>
            <a:off x="0" y="0"/>
            <a:ext cx="9143998" cy="5140792"/>
          </a:xfrm>
          <a:prstGeom prst="rect">
            <a:avLst/>
          </a:prstGeom>
          <a:noFill/>
          <a:ln>
            <a:noFill/>
          </a:ln>
        </p:spPr>
      </p:pic>
      <p:sp>
        <p:nvSpPr>
          <p:cNvPr id="36" name="Google Shape;36;p4"/>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424550"/>
            <a:ext cx="4277400" cy="1665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4"/>
              </a:buClr>
              <a:buSzPts val="1200"/>
              <a:buFont typeface="Work Sans Light"/>
              <a:buChar char="●"/>
              <a:defRPr/>
            </a:lvl1pPr>
            <a:lvl2pPr marL="914400" lvl="1" indent="-304800" rtl="0">
              <a:lnSpc>
                <a:spcPct val="100000"/>
              </a:lnSpc>
              <a:spcBef>
                <a:spcPts val="0"/>
              </a:spcBef>
              <a:spcAft>
                <a:spcPts val="0"/>
              </a:spcAft>
              <a:buSzPts val="1200"/>
              <a:buFont typeface="Work Sans Light"/>
              <a:buChar char="○"/>
              <a:defRPr/>
            </a:lvl2pPr>
            <a:lvl3pPr marL="1371600" lvl="2" indent="-304800" rtl="0">
              <a:lnSpc>
                <a:spcPct val="100000"/>
              </a:lnSpc>
              <a:spcBef>
                <a:spcPts val="0"/>
              </a:spcBef>
              <a:spcAft>
                <a:spcPts val="0"/>
              </a:spcAft>
              <a:buSzPts val="1200"/>
              <a:buFont typeface="Work Sans Light"/>
              <a:buChar char="■"/>
              <a:defRPr/>
            </a:lvl3pPr>
            <a:lvl4pPr marL="1828800" lvl="3" indent="-304800" rtl="0">
              <a:lnSpc>
                <a:spcPct val="100000"/>
              </a:lnSpc>
              <a:spcBef>
                <a:spcPts val="0"/>
              </a:spcBef>
              <a:spcAft>
                <a:spcPts val="0"/>
              </a:spcAft>
              <a:buSzPts val="1200"/>
              <a:buFont typeface="Work Sans Light"/>
              <a:buChar char="●"/>
              <a:defRPr/>
            </a:lvl4pPr>
            <a:lvl5pPr marL="2286000" lvl="4" indent="-304800" rtl="0">
              <a:lnSpc>
                <a:spcPct val="100000"/>
              </a:lnSpc>
              <a:spcBef>
                <a:spcPts val="0"/>
              </a:spcBef>
              <a:spcAft>
                <a:spcPts val="0"/>
              </a:spcAft>
              <a:buSzPts val="1200"/>
              <a:buFont typeface="Work Sans Light"/>
              <a:buChar char="○"/>
              <a:defRPr/>
            </a:lvl5pPr>
            <a:lvl6pPr marL="2743200" lvl="5" indent="-304800" rtl="0">
              <a:lnSpc>
                <a:spcPct val="100000"/>
              </a:lnSpc>
              <a:spcBef>
                <a:spcPts val="0"/>
              </a:spcBef>
              <a:spcAft>
                <a:spcPts val="0"/>
              </a:spcAft>
              <a:buSzPts val="1200"/>
              <a:buFont typeface="Work Sans Light"/>
              <a:buChar char="■"/>
              <a:defRPr/>
            </a:lvl6pPr>
            <a:lvl7pPr marL="3200400" lvl="6" indent="-304800" rtl="0">
              <a:lnSpc>
                <a:spcPct val="100000"/>
              </a:lnSpc>
              <a:spcBef>
                <a:spcPts val="0"/>
              </a:spcBef>
              <a:spcAft>
                <a:spcPts val="0"/>
              </a:spcAft>
              <a:buSzPts val="1200"/>
              <a:buFont typeface="Work Sans Light"/>
              <a:buChar char="●"/>
              <a:defRPr/>
            </a:lvl7pPr>
            <a:lvl8pPr marL="3657600" lvl="7" indent="-304800" rtl="0">
              <a:lnSpc>
                <a:spcPct val="100000"/>
              </a:lnSpc>
              <a:spcBef>
                <a:spcPts val="0"/>
              </a:spcBef>
              <a:spcAft>
                <a:spcPts val="0"/>
              </a:spcAft>
              <a:buSzPts val="1200"/>
              <a:buFont typeface="Work Sans Light"/>
              <a:buChar char="○"/>
              <a:defRPr/>
            </a:lvl8pPr>
            <a:lvl9pPr marL="4114800" lvl="8" indent="-304800" rtl="0">
              <a:lnSpc>
                <a:spcPct val="100000"/>
              </a:lnSpc>
              <a:spcBef>
                <a:spcPts val="0"/>
              </a:spcBef>
              <a:spcAft>
                <a:spcPts val="0"/>
              </a:spcAft>
              <a:buSzPts val="1200"/>
              <a:buFont typeface="Work Sans Light"/>
              <a:buChar char="■"/>
              <a:defRPr/>
            </a:lvl9pPr>
          </a:lstStyle>
          <a:p>
            <a:endParaRPr/>
          </a:p>
        </p:txBody>
      </p:sp>
      <p:grpSp>
        <p:nvGrpSpPr>
          <p:cNvPr id="39" name="Google Shape;39;p4"/>
          <p:cNvGrpSpPr/>
          <p:nvPr/>
        </p:nvGrpSpPr>
        <p:grpSpPr>
          <a:xfrm>
            <a:off x="8430775" y="213150"/>
            <a:ext cx="1809600" cy="4717200"/>
            <a:chOff x="8430775" y="213150"/>
            <a:chExt cx="1809600" cy="4717200"/>
          </a:xfrm>
        </p:grpSpPr>
        <p:sp>
          <p:nvSpPr>
            <p:cNvPr id="40" name="Google Shape;40;p4"/>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1" name="Google Shape;41;p4"/>
            <p:cNvGrpSpPr/>
            <p:nvPr/>
          </p:nvGrpSpPr>
          <p:grpSpPr>
            <a:xfrm>
              <a:off x="8751000" y="213150"/>
              <a:ext cx="115200" cy="4717200"/>
              <a:chOff x="288000" y="213150"/>
              <a:chExt cx="115200" cy="4717200"/>
            </a:xfrm>
          </p:grpSpPr>
          <p:sp>
            <p:nvSpPr>
              <p:cNvPr id="42" name="Google Shape;42;p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3" name="Google Shape;43;p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 name="Google Shape;44;p4"/>
              <p:cNvCxnSpPr>
                <a:stCxn id="42" idx="4"/>
                <a:endCxn id="4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5" name="Google Shape;45;p4"/>
            <p:cNvGrpSpPr/>
            <p:nvPr/>
          </p:nvGrpSpPr>
          <p:grpSpPr>
            <a:xfrm>
              <a:off x="8580258" y="539501"/>
              <a:ext cx="456680" cy="456680"/>
              <a:chOff x="1641646" y="129663"/>
              <a:chExt cx="456680" cy="456680"/>
            </a:xfrm>
          </p:grpSpPr>
          <p:sp>
            <p:nvSpPr>
              <p:cNvPr id="46" name="Google Shape;46;p4"/>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7;p4"/>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8" name="Google Shape;48;p4"/>
            <p:cNvGrpSpPr/>
            <p:nvPr/>
          </p:nvGrpSpPr>
          <p:grpSpPr>
            <a:xfrm>
              <a:off x="8547941" y="2384251"/>
              <a:ext cx="521301" cy="374980"/>
              <a:chOff x="2222026" y="1921792"/>
              <a:chExt cx="2068657" cy="1466485"/>
            </a:xfrm>
          </p:grpSpPr>
          <p:sp>
            <p:nvSpPr>
              <p:cNvPr id="49" name="Google Shape;49;p4"/>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4"/>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4"/>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4"/>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53;p4"/>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54;p4"/>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55;p4"/>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56;p4"/>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pic>
        <p:nvPicPr>
          <p:cNvPr id="58" name="Google Shape;58;p5"/>
          <p:cNvPicPr preferRelativeResize="0"/>
          <p:nvPr/>
        </p:nvPicPr>
        <p:blipFill>
          <a:blip r:embed="rId2">
            <a:alphaModFix/>
          </a:blip>
          <a:stretch>
            <a:fillRect/>
          </a:stretch>
        </p:blipFill>
        <p:spPr>
          <a:xfrm flipH="1">
            <a:off x="1875" y="0"/>
            <a:ext cx="9140300" cy="5143501"/>
          </a:xfrm>
          <a:prstGeom prst="rect">
            <a:avLst/>
          </a:prstGeom>
          <a:noFill/>
          <a:ln>
            <a:noFill/>
          </a:ln>
        </p:spPr>
      </p:pic>
      <p:sp>
        <p:nvSpPr>
          <p:cNvPr id="59" name="Google Shape;59;p5"/>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0" name="Google Shape;60;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3930249"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2"/>
          </p:nvPr>
        </p:nvSpPr>
        <p:spPr>
          <a:xfrm>
            <a:off x="722375"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5"/>
          <p:cNvSpPr txBox="1">
            <a:spLocks noGrp="1"/>
          </p:cNvSpPr>
          <p:nvPr>
            <p:ph type="subTitle" idx="3"/>
          </p:nvPr>
        </p:nvSpPr>
        <p:spPr>
          <a:xfrm>
            <a:off x="722375"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5"/>
          <p:cNvSpPr txBox="1">
            <a:spLocks noGrp="1"/>
          </p:cNvSpPr>
          <p:nvPr>
            <p:ph type="subTitle" idx="4"/>
          </p:nvPr>
        </p:nvSpPr>
        <p:spPr>
          <a:xfrm>
            <a:off x="3930250"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5" name="Google Shape;65;p5"/>
          <p:cNvGrpSpPr/>
          <p:nvPr/>
        </p:nvGrpSpPr>
        <p:grpSpPr>
          <a:xfrm>
            <a:off x="8430775" y="213150"/>
            <a:ext cx="1809600" cy="4717200"/>
            <a:chOff x="8430775" y="213150"/>
            <a:chExt cx="1809600" cy="4717200"/>
          </a:xfrm>
        </p:grpSpPr>
        <p:sp>
          <p:nvSpPr>
            <p:cNvPr id="66" name="Google Shape;66;p5"/>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7" name="Google Shape;67;p5"/>
            <p:cNvGrpSpPr/>
            <p:nvPr/>
          </p:nvGrpSpPr>
          <p:grpSpPr>
            <a:xfrm>
              <a:off x="8751000" y="213150"/>
              <a:ext cx="115200" cy="4717200"/>
              <a:chOff x="288000" y="213150"/>
              <a:chExt cx="115200" cy="4717200"/>
            </a:xfrm>
          </p:grpSpPr>
          <p:sp>
            <p:nvSpPr>
              <p:cNvPr id="68" name="Google Shape;68;p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9" name="Google Shape;69;p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70" name="Google Shape;70;p5"/>
              <p:cNvCxnSpPr>
                <a:stCxn id="68" idx="4"/>
                <a:endCxn id="69"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71" name="Google Shape;71;p5"/>
            <p:cNvGrpSpPr/>
            <p:nvPr/>
          </p:nvGrpSpPr>
          <p:grpSpPr>
            <a:xfrm>
              <a:off x="8546448" y="2385709"/>
              <a:ext cx="524295" cy="371677"/>
              <a:chOff x="68773" y="2385709"/>
              <a:chExt cx="524295" cy="371677"/>
            </a:xfrm>
          </p:grpSpPr>
          <p:sp>
            <p:nvSpPr>
              <p:cNvPr id="72" name="Google Shape;72;p5"/>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3" name="Google Shape;73;p5"/>
              <p:cNvGrpSpPr/>
              <p:nvPr/>
            </p:nvGrpSpPr>
            <p:grpSpPr>
              <a:xfrm>
                <a:off x="178744" y="2443072"/>
                <a:ext cx="304911" cy="257358"/>
                <a:chOff x="1903705" y="475177"/>
                <a:chExt cx="605704" cy="511239"/>
              </a:xfrm>
            </p:grpSpPr>
            <p:sp>
              <p:nvSpPr>
                <p:cNvPr id="74" name="Google Shape;74;p5"/>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5"/>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76;p5"/>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77;p5"/>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78;p5"/>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79;p5"/>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80;p5"/>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81;p5"/>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82;p5"/>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83;p5"/>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84;p5"/>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85;p5"/>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86;p5"/>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7" name="Google Shape;87;p5"/>
            <p:cNvGrpSpPr/>
            <p:nvPr/>
          </p:nvGrpSpPr>
          <p:grpSpPr>
            <a:xfrm>
              <a:off x="8580258" y="4147326"/>
              <a:ext cx="456680" cy="456680"/>
              <a:chOff x="1641646" y="140813"/>
              <a:chExt cx="456680" cy="456680"/>
            </a:xfrm>
          </p:grpSpPr>
          <p:sp>
            <p:nvSpPr>
              <p:cNvPr id="88" name="Google Shape;88;p5"/>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89;p5"/>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pic>
        <p:nvPicPr>
          <p:cNvPr id="91" name="Google Shape;91;p6"/>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92" name="Google Shape;92;p6"/>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 name="Google Shape;94;p6"/>
          <p:cNvGrpSpPr/>
          <p:nvPr/>
        </p:nvGrpSpPr>
        <p:grpSpPr>
          <a:xfrm>
            <a:off x="8430775" y="213150"/>
            <a:ext cx="1809600" cy="4717200"/>
            <a:chOff x="8430775" y="213150"/>
            <a:chExt cx="1809600" cy="4717200"/>
          </a:xfrm>
        </p:grpSpPr>
        <p:sp>
          <p:nvSpPr>
            <p:cNvPr id="95" name="Google Shape;95;p6"/>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6" name="Google Shape;96;p6"/>
            <p:cNvGrpSpPr/>
            <p:nvPr/>
          </p:nvGrpSpPr>
          <p:grpSpPr>
            <a:xfrm>
              <a:off x="8751000" y="213150"/>
              <a:ext cx="115200" cy="4717200"/>
              <a:chOff x="288000" y="213150"/>
              <a:chExt cx="115200" cy="4717200"/>
            </a:xfrm>
          </p:grpSpPr>
          <p:sp>
            <p:nvSpPr>
              <p:cNvPr id="97" name="Google Shape;97;p6"/>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8" name="Google Shape;98;p6"/>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99" name="Google Shape;99;p6"/>
              <p:cNvCxnSpPr>
                <a:stCxn id="97" idx="4"/>
                <a:endCxn id="9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00" name="Google Shape;100;p6"/>
            <p:cNvGrpSpPr/>
            <p:nvPr/>
          </p:nvGrpSpPr>
          <p:grpSpPr>
            <a:xfrm>
              <a:off x="8546173" y="2385709"/>
              <a:ext cx="524295" cy="371677"/>
              <a:chOff x="68773" y="2385709"/>
              <a:chExt cx="524295" cy="371677"/>
            </a:xfrm>
          </p:grpSpPr>
          <p:sp>
            <p:nvSpPr>
              <p:cNvPr id="101" name="Google Shape;101;p6"/>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02" name="Google Shape;102;p6"/>
              <p:cNvGrpSpPr/>
              <p:nvPr/>
            </p:nvGrpSpPr>
            <p:grpSpPr>
              <a:xfrm>
                <a:off x="137143" y="2462792"/>
                <a:ext cx="388115" cy="217925"/>
                <a:chOff x="1050837" y="1627096"/>
                <a:chExt cx="505951" cy="284127"/>
              </a:xfrm>
            </p:grpSpPr>
            <p:sp>
              <p:nvSpPr>
                <p:cNvPr id="103" name="Google Shape;103;p6"/>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104;p6"/>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105;p6"/>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106;p6"/>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107;p6"/>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108;p6"/>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109;p6"/>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110;p6"/>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111;p6"/>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112;p6"/>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113;p6"/>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14" name="Google Shape;114;p6"/>
            <p:cNvGrpSpPr/>
            <p:nvPr/>
          </p:nvGrpSpPr>
          <p:grpSpPr>
            <a:xfrm>
              <a:off x="8580258" y="4147326"/>
              <a:ext cx="456680" cy="456680"/>
              <a:chOff x="1641646" y="140813"/>
              <a:chExt cx="456680" cy="456680"/>
            </a:xfrm>
          </p:grpSpPr>
          <p:sp>
            <p:nvSpPr>
              <p:cNvPr id="115" name="Google Shape;115;p6"/>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116;p6"/>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7"/>
        <p:cNvGrpSpPr/>
        <p:nvPr/>
      </p:nvGrpSpPr>
      <p:grpSpPr>
        <a:xfrm>
          <a:off x="0" y="0"/>
          <a:ext cx="0" cy="0"/>
          <a:chOff x="0" y="0"/>
          <a:chExt cx="0" cy="0"/>
        </a:xfrm>
      </p:grpSpPr>
      <p:pic>
        <p:nvPicPr>
          <p:cNvPr id="118" name="Google Shape;118;p7"/>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19" name="Google Shape;119;p7"/>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0" name="Google Shape;120;p7"/>
          <p:cNvSpPr txBox="1">
            <a:spLocks noGrp="1"/>
          </p:cNvSpPr>
          <p:nvPr>
            <p:ph type="title"/>
          </p:nvPr>
        </p:nvSpPr>
        <p:spPr>
          <a:xfrm>
            <a:off x="713225" y="1431150"/>
            <a:ext cx="3493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713225" y="2003850"/>
            <a:ext cx="3493500" cy="17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22" name="Google Shape;122;p7"/>
          <p:cNvSpPr>
            <a:spLocks noGrp="1"/>
          </p:cNvSpPr>
          <p:nvPr>
            <p:ph type="pic" idx="2"/>
          </p:nvPr>
        </p:nvSpPr>
        <p:spPr>
          <a:xfrm>
            <a:off x="4483300" y="539500"/>
            <a:ext cx="3657300" cy="4064400"/>
          </a:xfrm>
          <a:prstGeom prst="snip1Rect">
            <a:avLst>
              <a:gd name="adj" fmla="val 16667"/>
            </a:avLst>
          </a:prstGeom>
          <a:noFill/>
          <a:ln w="9525" cap="flat" cmpd="sng">
            <a:solidFill>
              <a:schemeClr val="dk1"/>
            </a:solidFill>
            <a:prstDash val="solid"/>
            <a:round/>
            <a:headEnd type="none" w="sm" len="sm"/>
            <a:tailEnd type="none" w="sm" len="sm"/>
          </a:ln>
        </p:spPr>
      </p:sp>
      <p:grpSp>
        <p:nvGrpSpPr>
          <p:cNvPr id="123" name="Google Shape;123;p7"/>
          <p:cNvGrpSpPr/>
          <p:nvPr/>
        </p:nvGrpSpPr>
        <p:grpSpPr>
          <a:xfrm>
            <a:off x="8430775" y="213150"/>
            <a:ext cx="1809600" cy="4717200"/>
            <a:chOff x="8430775" y="213150"/>
            <a:chExt cx="1809600" cy="4717200"/>
          </a:xfrm>
        </p:grpSpPr>
        <p:sp>
          <p:nvSpPr>
            <p:cNvPr id="124" name="Google Shape;124;p7"/>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125" name="Google Shape;125;p7"/>
            <p:cNvGrpSpPr/>
            <p:nvPr/>
          </p:nvGrpSpPr>
          <p:grpSpPr>
            <a:xfrm>
              <a:off x="8751000" y="213150"/>
              <a:ext cx="115200" cy="4717200"/>
              <a:chOff x="288000" y="213150"/>
              <a:chExt cx="115200" cy="4717200"/>
            </a:xfrm>
          </p:grpSpPr>
          <p:sp>
            <p:nvSpPr>
              <p:cNvPr id="126" name="Google Shape;126;p7"/>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7" name="Google Shape;127;p7"/>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28" name="Google Shape;128;p7"/>
              <p:cNvCxnSpPr>
                <a:stCxn id="126" idx="4"/>
                <a:endCxn id="127"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29" name="Google Shape;129;p7"/>
            <p:cNvGrpSpPr/>
            <p:nvPr/>
          </p:nvGrpSpPr>
          <p:grpSpPr>
            <a:xfrm>
              <a:off x="8546735" y="2386107"/>
              <a:ext cx="523733" cy="371278"/>
              <a:chOff x="713223" y="3267502"/>
              <a:chExt cx="1885289" cy="1336495"/>
            </a:xfrm>
          </p:grpSpPr>
          <p:sp>
            <p:nvSpPr>
              <p:cNvPr id="130" name="Google Shape;130;p7"/>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131;p7"/>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132;p7"/>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133;p7"/>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134;p7"/>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135;p7"/>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136;p7"/>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137;p7"/>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138;p7"/>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139;p7"/>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140;p7"/>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141;p7"/>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142;p7"/>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143;p7"/>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144;p7"/>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45;p7"/>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46;p7"/>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47;p7"/>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48;p7"/>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49;p7"/>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50;p7"/>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51;p7"/>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52;p7"/>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53;p7"/>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54;p7"/>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55;p7"/>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56;p7"/>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7"/>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58" name="Google Shape;158;p7"/>
            <p:cNvGrpSpPr/>
            <p:nvPr/>
          </p:nvGrpSpPr>
          <p:grpSpPr>
            <a:xfrm>
              <a:off x="8580258" y="4136176"/>
              <a:ext cx="456680" cy="456680"/>
              <a:chOff x="1641646" y="129663"/>
              <a:chExt cx="456680" cy="456680"/>
            </a:xfrm>
          </p:grpSpPr>
          <p:sp>
            <p:nvSpPr>
              <p:cNvPr id="159" name="Google Shape;159;p7"/>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7"/>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pic>
        <p:nvPicPr>
          <p:cNvPr id="162" name="Google Shape;162;p8"/>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163" name="Google Shape;163;p8"/>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4" name="Google Shape;164;p8"/>
          <p:cNvSpPr txBox="1">
            <a:spLocks noGrp="1"/>
          </p:cNvSpPr>
          <p:nvPr>
            <p:ph type="title"/>
          </p:nvPr>
        </p:nvSpPr>
        <p:spPr>
          <a:xfrm>
            <a:off x="8177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5" name="Google Shape;165;p8"/>
          <p:cNvGrpSpPr/>
          <p:nvPr/>
        </p:nvGrpSpPr>
        <p:grpSpPr>
          <a:xfrm rot="-5400000">
            <a:off x="3014225" y="-2098450"/>
            <a:ext cx="115200" cy="4717200"/>
            <a:chOff x="288000" y="213150"/>
            <a:chExt cx="115200" cy="4717200"/>
          </a:xfrm>
        </p:grpSpPr>
        <p:sp>
          <p:nvSpPr>
            <p:cNvPr id="166" name="Google Shape;166;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7" name="Google Shape;167;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8" name="Google Shape;168;p8"/>
            <p:cNvCxnSpPr>
              <a:stCxn id="166" idx="4"/>
              <a:endCxn id="167"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8"/>
          <p:cNvGrpSpPr/>
          <p:nvPr/>
        </p:nvGrpSpPr>
        <p:grpSpPr>
          <a:xfrm rot="-5400000">
            <a:off x="3014225" y="2524750"/>
            <a:ext cx="115200" cy="4717200"/>
            <a:chOff x="288000" y="213150"/>
            <a:chExt cx="115200" cy="4717200"/>
          </a:xfrm>
        </p:grpSpPr>
        <p:sp>
          <p:nvSpPr>
            <p:cNvPr id="170" name="Google Shape;170;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1" name="Google Shape;171;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72" name="Google Shape;172;p8"/>
            <p:cNvCxnSpPr>
              <a:stCxn id="170" idx="4"/>
              <a:endCxn id="171"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pic>
        <p:nvPicPr>
          <p:cNvPr id="174" name="Google Shape;174;p9"/>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75" name="Google Shape;175;p9"/>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6" name="Google Shape;176;p9"/>
          <p:cNvSpPr txBox="1">
            <a:spLocks noGrp="1"/>
          </p:cNvSpPr>
          <p:nvPr>
            <p:ph type="title"/>
          </p:nvPr>
        </p:nvSpPr>
        <p:spPr>
          <a:xfrm>
            <a:off x="889175" y="1254000"/>
            <a:ext cx="43653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7" name="Google Shape;177;p9"/>
          <p:cNvSpPr txBox="1">
            <a:spLocks noGrp="1"/>
          </p:cNvSpPr>
          <p:nvPr>
            <p:ph type="subTitle" idx="1"/>
          </p:nvPr>
        </p:nvSpPr>
        <p:spPr>
          <a:xfrm>
            <a:off x="889175" y="3218400"/>
            <a:ext cx="4365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78" name="Google Shape;178;p9"/>
          <p:cNvGrpSpPr/>
          <p:nvPr/>
        </p:nvGrpSpPr>
        <p:grpSpPr>
          <a:xfrm rot="-5400000">
            <a:off x="3014225" y="-2098450"/>
            <a:ext cx="115200" cy="4717200"/>
            <a:chOff x="288000" y="213150"/>
            <a:chExt cx="115200" cy="4717200"/>
          </a:xfrm>
        </p:grpSpPr>
        <p:sp>
          <p:nvSpPr>
            <p:cNvPr id="179" name="Google Shape;179;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0" name="Google Shape;180;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1" name="Google Shape;181;p9"/>
            <p:cNvCxnSpPr>
              <a:stCxn id="179" idx="4"/>
              <a:endCxn id="18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82" name="Google Shape;182;p9"/>
          <p:cNvGrpSpPr/>
          <p:nvPr/>
        </p:nvGrpSpPr>
        <p:grpSpPr>
          <a:xfrm rot="-5400000">
            <a:off x="3014225" y="2524750"/>
            <a:ext cx="115200" cy="4717200"/>
            <a:chOff x="288000" y="213150"/>
            <a:chExt cx="115200" cy="4717200"/>
          </a:xfrm>
        </p:grpSpPr>
        <p:sp>
          <p:nvSpPr>
            <p:cNvPr id="183" name="Google Shape;183;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4" name="Google Shape;184;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5" name="Google Shape;185;p9"/>
            <p:cNvCxnSpPr>
              <a:stCxn id="183" idx="4"/>
              <a:endCxn id="18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0" y="0"/>
            <a:ext cx="9144000" cy="5143500"/>
          </a:xfrm>
          <a:prstGeom prst="rect">
            <a:avLst/>
          </a:prstGeom>
          <a:noFill/>
          <a:ln>
            <a:noFill/>
          </a:ln>
        </p:spPr>
      </p:sp>
      <p:sp>
        <p:nvSpPr>
          <p:cNvPr id="188" name="Google Shape;18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6" r:id="rId14"/>
    <p:sldLayoutId id="2147483667" r:id="rId15"/>
    <p:sldLayoutId id="2147483668" r:id="rId16"/>
    <p:sldLayoutId id="2147483669" r:id="rId17"/>
    <p:sldLayoutId id="2147483670" r:id="rId18"/>
    <p:sldLayoutId id="2147483671" r:id="rId19"/>
  </p:sldLayoutIdLst>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9.png"/><Relationship Id="rId7" Type="http://schemas.openxmlformats.org/officeDocument/2006/relationships/customXml" Target="../ink/ink3.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customXml" Target="../ink/ink2.xml"/><Relationship Id="rId5" Type="http://schemas.openxmlformats.org/officeDocument/2006/relationships/image" Target="../media/image20.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hyperlink" Target="https://www.kaggle.com/datasets/sid321axn/gold-price-prediction-dataset" TargetMode="External"/><Relationship Id="rId5" Type="http://schemas.openxmlformats.org/officeDocument/2006/relationships/hyperlink" Target="https://www.kaggle.com/datasets/sid321axn/gold-price-prediction-dataset#:~:text=more_vert-,Gold%20Price%20Prediction%20Dataset,-Prediction%20Of%20Gold" TargetMode="External"/><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8" Type="http://schemas.openxmlformats.org/officeDocument/2006/relationships/hyperlink" Target="https://drive.google.com/file/d/1IOubPcTELqrzrBncWG3EZ3N4yQxqlMWE/view?usp=sharing" TargetMode="External"/><Relationship Id="rId3" Type="http://schemas.openxmlformats.org/officeDocument/2006/relationships/image" Target="../media/image41.png"/><Relationship Id="rId7" Type="http://schemas.openxmlformats.org/officeDocument/2006/relationships/image" Target="../media/image43.jpg"/><Relationship Id="rId12" Type="http://schemas.openxmlformats.org/officeDocument/2006/relationships/hyperlink" Target="https://www.kaggle.com/datasets/odins0n/monthly-gold-prices"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hyperlink" Target="https://www.kaggle.com/datasets/altruistdelhite04/gold-price-data" TargetMode="External"/><Relationship Id="rId11" Type="http://schemas.openxmlformats.org/officeDocument/2006/relationships/image" Target="../media/image45.png"/><Relationship Id="rId5" Type="http://schemas.openxmlformats.org/officeDocument/2006/relationships/image" Target="../media/image42.jpg"/><Relationship Id="rId10" Type="http://schemas.openxmlformats.org/officeDocument/2006/relationships/hyperlink" Target="https://drive.google.com/file/d/1PK2QeQ8WJ3Q2djMScyd5QIF-9H0drOsc/view?usp=sharing" TargetMode="External"/><Relationship Id="rId4" Type="http://schemas.openxmlformats.org/officeDocument/2006/relationships/hyperlink" Target="https://www.kaggle.com/datasets/shavilyarajput/gold-dataset" TargetMode="External"/><Relationship Id="rId9"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5.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9"/>
          <p:cNvSpPr txBox="1">
            <a:spLocks noGrp="1"/>
          </p:cNvSpPr>
          <p:nvPr>
            <p:ph type="ctrTitle"/>
          </p:nvPr>
        </p:nvSpPr>
        <p:spPr>
          <a:xfrm>
            <a:off x="268276" y="646418"/>
            <a:ext cx="5724140" cy="1777325"/>
          </a:xfrm>
          <a:prstGeom prst="rect">
            <a:avLst/>
          </a:prstGeom>
        </p:spPr>
        <p:txBody>
          <a:bodyPr spcFirstLastPara="1" wrap="square" lIns="91425" tIns="91425" rIns="91425" bIns="91425" anchor="b" anchorCtr="0">
            <a:noAutofit/>
          </a:bodyPr>
          <a:lstStyle/>
          <a:p>
            <a:pPr marL="0" marR="0" lvl="0" indent="0" algn="ctr" rtl="0">
              <a:spcBef>
                <a:spcPts val="0"/>
              </a:spcBef>
              <a:spcAft>
                <a:spcPts val="0"/>
              </a:spcAft>
              <a:buNone/>
            </a:pPr>
            <a:r>
              <a:rPr lang="en-US" sz="4000" b="1" dirty="0">
                <a:solidFill>
                  <a:schemeClr val="tx1"/>
                </a:solidFill>
                <a:latin typeface="Tahoma"/>
                <a:ea typeface="Tahoma"/>
                <a:cs typeface="Tahoma"/>
                <a:sym typeface="Tahoma"/>
              </a:rPr>
              <a:t>Gold Price </a:t>
            </a:r>
            <a:r>
              <a:rPr lang="en-US" sz="3600" b="1" dirty="0">
                <a:solidFill>
                  <a:schemeClr val="tx1"/>
                </a:solidFill>
                <a:latin typeface="Tahoma"/>
                <a:ea typeface="Tahoma"/>
                <a:cs typeface="Tahoma"/>
                <a:sym typeface="Tahoma"/>
              </a:rPr>
              <a:t>Forecasting</a:t>
            </a:r>
            <a:r>
              <a:rPr lang="en-US" sz="4000" b="1" dirty="0">
                <a:solidFill>
                  <a:schemeClr val="tx1"/>
                </a:solidFill>
                <a:latin typeface="Tahoma"/>
                <a:ea typeface="Tahoma"/>
                <a:cs typeface="Tahoma"/>
                <a:sym typeface="Tahoma"/>
              </a:rPr>
              <a:t> Application</a:t>
            </a:r>
            <a:endParaRPr lang="en-US" sz="700" dirty="0">
              <a:solidFill>
                <a:schemeClr val="tx1"/>
              </a:solidFill>
            </a:endParaRPr>
          </a:p>
        </p:txBody>
      </p:sp>
      <p:sp>
        <p:nvSpPr>
          <p:cNvPr id="556" name="Google Shape;556;p29"/>
          <p:cNvSpPr txBox="1">
            <a:spLocks noGrp="1"/>
          </p:cNvSpPr>
          <p:nvPr>
            <p:ph type="subTitle" idx="1"/>
          </p:nvPr>
        </p:nvSpPr>
        <p:spPr>
          <a:xfrm>
            <a:off x="426555" y="2858065"/>
            <a:ext cx="4311900" cy="475800"/>
          </a:xfrm>
          <a:prstGeom prst="rect">
            <a:avLst/>
          </a:prstGeom>
        </p:spPr>
        <p:txBody>
          <a:bodyPr spcFirstLastPara="1" wrap="square" lIns="91425" tIns="91425" rIns="91425" bIns="91425" anchor="t" anchorCtr="0">
            <a:noAutofit/>
          </a:bodyPr>
          <a:lstStyle/>
          <a:p>
            <a:pPr marL="0" marR="0" lvl="0" indent="0" algn="ctr" rtl="0">
              <a:lnSpc>
                <a:spcPct val="105527"/>
              </a:lnSpc>
              <a:spcBef>
                <a:spcPts val="0"/>
              </a:spcBef>
              <a:spcAft>
                <a:spcPts val="0"/>
              </a:spcAft>
              <a:buNone/>
            </a:pPr>
            <a:r>
              <a:rPr lang="en-US" sz="2400" b="1" dirty="0">
                <a:solidFill>
                  <a:schemeClr val="tx1"/>
                </a:solidFill>
                <a:latin typeface="Poppins Light"/>
                <a:ea typeface="Poppins Light"/>
                <a:cs typeface="Poppins Light"/>
                <a:sym typeface="Poppins Light"/>
              </a:rPr>
              <a:t>Year: 2023-2024</a:t>
            </a:r>
            <a:endParaRPr lang="en-US" sz="2400" dirty="0">
              <a:solidFill>
                <a:schemeClr val="tx1"/>
              </a:solidFill>
            </a:endParaRPr>
          </a:p>
        </p:txBody>
      </p:sp>
      <p:grpSp>
        <p:nvGrpSpPr>
          <p:cNvPr id="557" name="Google Shape;557;p29"/>
          <p:cNvGrpSpPr/>
          <p:nvPr/>
        </p:nvGrpSpPr>
        <p:grpSpPr>
          <a:xfrm>
            <a:off x="4652352" y="-14222"/>
            <a:ext cx="4133591" cy="4849971"/>
            <a:chOff x="5415050" y="539493"/>
            <a:chExt cx="3529079" cy="4510207"/>
          </a:xfrm>
        </p:grpSpPr>
        <p:sp>
          <p:nvSpPr>
            <p:cNvPr id="558" name="Google Shape;558;p29"/>
            <p:cNvSpPr/>
            <p:nvPr/>
          </p:nvSpPr>
          <p:spPr>
            <a:xfrm>
              <a:off x="6866775" y="4896700"/>
              <a:ext cx="1712100" cy="153000"/>
            </a:xfrm>
            <a:prstGeom prst="ellipse">
              <a:avLst/>
            </a:prstGeom>
            <a:solidFill>
              <a:srgbClr val="2E2E88">
                <a:alpha val="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59" name="Google Shape;559;p29"/>
            <p:cNvGrpSpPr/>
            <p:nvPr/>
          </p:nvGrpSpPr>
          <p:grpSpPr>
            <a:xfrm>
              <a:off x="5944265" y="2643291"/>
              <a:ext cx="2130247" cy="1332633"/>
              <a:chOff x="3508423" y="2039439"/>
              <a:chExt cx="4844774" cy="3030779"/>
            </a:xfrm>
          </p:grpSpPr>
          <p:sp>
            <p:nvSpPr>
              <p:cNvPr id="560" name="Google Shape;560;p29"/>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1" name="Google Shape;561;p29"/>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2" name="Google Shape;562;p29"/>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3" name="Google Shape;563;p29"/>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4" name="Google Shape;564;p29"/>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5" name="Google Shape;565;p29"/>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6" name="Google Shape;566;p29"/>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7" name="Google Shape;567;p29"/>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8" name="Google Shape;568;p29"/>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9" name="Google Shape;569;p29"/>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0" name="Google Shape;570;p29"/>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1" name="Google Shape;571;p29"/>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2" name="Google Shape;572;p29"/>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3" name="Google Shape;573;p29"/>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4" name="Google Shape;574;p29"/>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5" name="Google Shape;575;p29"/>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6" name="Google Shape;576;p29"/>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7" name="Google Shape;577;p29"/>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8" name="Google Shape;578;p29"/>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9" name="Google Shape;579;p29"/>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0" name="Google Shape;580;p29"/>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1" name="Google Shape;581;p29"/>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2" name="Google Shape;582;p29"/>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3" name="Google Shape;583;p29"/>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4" name="Google Shape;584;p29"/>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5" name="Google Shape;585;p29"/>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6" name="Google Shape;586;p29"/>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7" name="Google Shape;587;p29"/>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8" name="Google Shape;588;p29"/>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9" name="Google Shape;589;p29"/>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0" name="Google Shape;590;p29"/>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1" name="Google Shape;591;p29"/>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2" name="Google Shape;592;p29"/>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3" name="Google Shape;593;p29"/>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4" name="Google Shape;594;p29"/>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5" name="Google Shape;595;p29"/>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6" name="Google Shape;596;p29"/>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7" name="Google Shape;597;p29"/>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8" name="Google Shape;598;p29"/>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9" name="Google Shape;599;p29"/>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0" name="Google Shape;600;p29"/>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1" name="Google Shape;601;p29"/>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2" name="Google Shape;602;p29"/>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3" name="Google Shape;603;p29"/>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4" name="Google Shape;604;p29"/>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5" name="Google Shape;605;p29"/>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6" name="Google Shape;606;p29"/>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7" name="Google Shape;607;p29"/>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8" name="Google Shape;608;p29"/>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9" name="Google Shape;609;p29"/>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0" name="Google Shape;610;p29"/>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1" name="Google Shape;611;p29"/>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2" name="Google Shape;612;p29"/>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3" name="Google Shape;613;p29"/>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4" name="Google Shape;614;p29"/>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5" name="Google Shape;615;p29"/>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6" name="Google Shape;616;p29"/>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7" name="Google Shape;617;p29"/>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8" name="Google Shape;618;p29"/>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9" name="Google Shape;619;p29"/>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0" name="Google Shape;620;p29"/>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1" name="Google Shape;621;p29"/>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2" name="Google Shape;622;p29"/>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3" name="Google Shape;623;p29"/>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4" name="Google Shape;624;p29"/>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5" name="Google Shape;625;p29"/>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6" name="Google Shape;626;p29"/>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7" name="Google Shape;627;p29"/>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8" name="Google Shape;628;p29"/>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9" name="Google Shape;629;p29"/>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0" name="Google Shape;630;p29"/>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1" name="Google Shape;631;p29"/>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2" name="Google Shape;632;p29"/>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3" name="Google Shape;633;p29"/>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4" name="Google Shape;634;p29"/>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5" name="Google Shape;635;p29"/>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6" name="Google Shape;636;p29"/>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7" name="Google Shape;637;p29"/>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8" name="Google Shape;638;p29"/>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9" name="Google Shape;639;p29"/>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0" name="Google Shape;640;p29"/>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1" name="Google Shape;641;p29"/>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2" name="Google Shape;642;p29"/>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3" name="Google Shape;643;p29"/>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4" name="Google Shape;644;p29"/>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5" name="Google Shape;645;p29"/>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6" name="Google Shape;646;p29"/>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7" name="Google Shape;647;p29"/>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8" name="Google Shape;648;p29"/>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9" name="Google Shape;649;p29"/>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0" name="Google Shape;650;p29"/>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1" name="Google Shape;651;p29"/>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2" name="Google Shape;652;p29"/>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3" name="Google Shape;653;p29"/>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4" name="Google Shape;654;p29"/>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5" name="Google Shape;655;p29"/>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6" name="Google Shape;656;p29"/>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7" name="Google Shape;657;p29"/>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8" name="Google Shape;658;p29"/>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9" name="Google Shape;659;p29"/>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0" name="Google Shape;660;p29"/>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1" name="Google Shape;661;p29"/>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2" name="Google Shape;662;p29"/>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3" name="Google Shape;663;p29"/>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4" name="Google Shape;664;p29"/>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5" name="Google Shape;665;p29"/>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6" name="Google Shape;666;p29"/>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7" name="Google Shape;667;p29"/>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8" name="Google Shape;668;p29"/>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9" name="Google Shape;669;p29"/>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0" name="Google Shape;670;p29"/>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1" name="Google Shape;671;p29"/>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2" name="Google Shape;672;p29"/>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3" name="Google Shape;673;p29"/>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4" name="Google Shape;674;p29"/>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5" name="Google Shape;675;p29"/>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6" name="Google Shape;676;p29"/>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7" name="Google Shape;677;p29"/>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8" name="Google Shape;678;p29"/>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79" name="Google Shape;679;p29"/>
            <p:cNvGrpSpPr/>
            <p:nvPr/>
          </p:nvGrpSpPr>
          <p:grpSpPr>
            <a:xfrm>
              <a:off x="7379189" y="1527496"/>
              <a:ext cx="449413" cy="497055"/>
              <a:chOff x="1272591" y="872616"/>
              <a:chExt cx="262385" cy="290200"/>
            </a:xfrm>
          </p:grpSpPr>
          <p:sp>
            <p:nvSpPr>
              <p:cNvPr id="680" name="Google Shape;680;p29"/>
              <p:cNvSpPr/>
              <p:nvPr/>
            </p:nvSpPr>
            <p:spPr>
              <a:xfrm>
                <a:off x="1340980" y="872616"/>
                <a:ext cx="193996" cy="180154"/>
              </a:xfrm>
              <a:custGeom>
                <a:avLst/>
                <a:gdLst/>
                <a:ahLst/>
                <a:cxnLst/>
                <a:rect l="l" t="t" r="r" b="b"/>
                <a:pathLst>
                  <a:path w="193996" h="180154" extrusionOk="0">
                    <a:moveTo>
                      <a:pt x="27497" y="0"/>
                    </a:moveTo>
                    <a:lnTo>
                      <a:pt x="0" y="73206"/>
                    </a:lnTo>
                    <a:lnTo>
                      <a:pt x="87259" y="154451"/>
                    </a:lnTo>
                    <a:lnTo>
                      <a:pt x="101970" y="115285"/>
                    </a:lnTo>
                    <a:lnTo>
                      <a:pt x="189428" y="179574"/>
                    </a:lnTo>
                    <a:cubicBezTo>
                      <a:pt x="191971" y="181449"/>
                      <a:pt x="195223" y="178407"/>
                      <a:pt x="193527" y="175734"/>
                    </a:cubicBezTo>
                    <a:lnTo>
                      <a:pt x="100773" y="30509"/>
                    </a:lnTo>
                    <a:lnTo>
                      <a:pt x="87738" y="65207"/>
                    </a:lnTo>
                    <a:lnTo>
                      <a:pt x="27497"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1" name="Google Shape;681;p29"/>
              <p:cNvSpPr/>
              <p:nvPr/>
            </p:nvSpPr>
            <p:spPr>
              <a:xfrm>
                <a:off x="1272591" y="1067928"/>
                <a:ext cx="183165" cy="94888"/>
              </a:xfrm>
              <a:custGeom>
                <a:avLst/>
                <a:gdLst/>
                <a:ahLst/>
                <a:cxnLst/>
                <a:rect l="l" t="t" r="r" b="b"/>
                <a:pathLst>
                  <a:path w="183165" h="94888" extrusionOk="0">
                    <a:moveTo>
                      <a:pt x="10" y="4428"/>
                    </a:moveTo>
                    <a:lnTo>
                      <a:pt x="6583" y="67541"/>
                    </a:lnTo>
                    <a:lnTo>
                      <a:pt x="99377" y="94889"/>
                    </a:lnTo>
                    <a:lnTo>
                      <a:pt x="95856" y="61118"/>
                    </a:lnTo>
                    <a:lnTo>
                      <a:pt x="179814" y="75590"/>
                    </a:lnTo>
                    <a:cubicBezTo>
                      <a:pt x="182925" y="76128"/>
                      <a:pt x="184481" y="71949"/>
                      <a:pt x="181768" y="70324"/>
                    </a:cubicBezTo>
                    <a:lnTo>
                      <a:pt x="64260" y="0"/>
                    </a:lnTo>
                    <a:lnTo>
                      <a:pt x="67372" y="29911"/>
                    </a:lnTo>
                    <a:lnTo>
                      <a:pt x="0" y="44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682" name="Google Shape;682;p29"/>
            <p:cNvSpPr/>
            <p:nvPr/>
          </p:nvSpPr>
          <p:spPr>
            <a:xfrm>
              <a:off x="5568050" y="2916325"/>
              <a:ext cx="215700" cy="2157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83" name="Google Shape;683;p29"/>
            <p:cNvSpPr/>
            <p:nvPr/>
          </p:nvSpPr>
          <p:spPr>
            <a:xfrm>
              <a:off x="5415050" y="2816500"/>
              <a:ext cx="153000" cy="1530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84" name="Google Shape;684;p29"/>
            <p:cNvGrpSpPr/>
            <p:nvPr/>
          </p:nvGrpSpPr>
          <p:grpSpPr>
            <a:xfrm>
              <a:off x="8319322" y="2969494"/>
              <a:ext cx="600149" cy="927988"/>
              <a:chOff x="3738665" y="1200367"/>
              <a:chExt cx="1441627" cy="2229132"/>
            </a:xfrm>
          </p:grpSpPr>
          <p:sp>
            <p:nvSpPr>
              <p:cNvPr id="685" name="Google Shape;685;p29"/>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6" name="Google Shape;686;p29"/>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7" name="Google Shape;687;p29"/>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8" name="Google Shape;688;p29"/>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9" name="Google Shape;689;p29"/>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0" name="Google Shape;690;p29"/>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1" name="Google Shape;691;p29"/>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2" name="Google Shape;692;p29"/>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3" name="Google Shape;693;p29"/>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4" name="Google Shape;694;p29"/>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5" name="Google Shape;695;p29"/>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6" name="Google Shape;696;p29"/>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7" name="Google Shape;697;p29"/>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8" name="Google Shape;698;p29"/>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9" name="Google Shape;699;p29"/>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0" name="Google Shape;700;p29"/>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01" name="Google Shape;701;p29"/>
            <p:cNvGrpSpPr/>
            <p:nvPr/>
          </p:nvGrpSpPr>
          <p:grpSpPr>
            <a:xfrm>
              <a:off x="5944265" y="4781387"/>
              <a:ext cx="1385165" cy="191726"/>
              <a:chOff x="4928923" y="4250091"/>
              <a:chExt cx="2556599" cy="353869"/>
            </a:xfrm>
          </p:grpSpPr>
          <p:sp>
            <p:nvSpPr>
              <p:cNvPr id="702" name="Google Shape;702;p29"/>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3" name="Google Shape;703;p29"/>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4" name="Google Shape;704;p29"/>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5" name="Google Shape;705;p29"/>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6" name="Google Shape;706;p29"/>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7" name="Google Shape;707;p29"/>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8" name="Google Shape;708;p29"/>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9" name="Google Shape;709;p29"/>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0" name="Google Shape;710;p29"/>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1" name="Google Shape;711;p29"/>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2" name="Google Shape;712;p29"/>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3" name="Google Shape;713;p29"/>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4" name="Google Shape;714;p29"/>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5" name="Google Shape;715;p29"/>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6" name="Google Shape;716;p29"/>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7" name="Google Shape;717;p29"/>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8" name="Google Shape;718;p29"/>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9" name="Google Shape;719;p29"/>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0" name="Google Shape;720;p29"/>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1" name="Google Shape;721;p29"/>
            <p:cNvGrpSpPr/>
            <p:nvPr/>
          </p:nvGrpSpPr>
          <p:grpSpPr>
            <a:xfrm>
              <a:off x="5944275" y="4234869"/>
              <a:ext cx="769555" cy="738269"/>
              <a:chOff x="4851169" y="2730840"/>
              <a:chExt cx="1420368" cy="1362622"/>
            </a:xfrm>
          </p:grpSpPr>
          <p:sp>
            <p:nvSpPr>
              <p:cNvPr id="722" name="Google Shape;722;p29"/>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3" name="Google Shape;723;p29"/>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4" name="Google Shape;724;p29"/>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5" name="Google Shape;725;p29"/>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6" name="Google Shape;726;p29"/>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7" name="Google Shape;727;p29"/>
            <p:cNvGrpSpPr/>
            <p:nvPr/>
          </p:nvGrpSpPr>
          <p:grpSpPr>
            <a:xfrm>
              <a:off x="7917424" y="1527486"/>
              <a:ext cx="1026705" cy="990278"/>
              <a:chOff x="3633794" y="1052512"/>
              <a:chExt cx="4926607" cy="4751814"/>
            </a:xfrm>
          </p:grpSpPr>
          <p:sp>
            <p:nvSpPr>
              <p:cNvPr id="728" name="Google Shape;728;p29"/>
              <p:cNvSpPr/>
              <p:nvPr/>
            </p:nvSpPr>
            <p:spPr>
              <a:xfrm>
                <a:off x="3749746" y="1203364"/>
                <a:ext cx="1105961" cy="2363473"/>
              </a:xfrm>
              <a:custGeom>
                <a:avLst/>
                <a:gdLst/>
                <a:ahLst/>
                <a:cxnLst/>
                <a:rect l="l" t="t" r="r" b="b"/>
                <a:pathLst>
                  <a:path w="1105961" h="2363473" extrusionOk="0">
                    <a:moveTo>
                      <a:pt x="11009" y="2203537"/>
                    </a:moveTo>
                    <a:lnTo>
                      <a:pt x="1056949" y="14692"/>
                    </a:lnTo>
                    <a:cubicBezTo>
                      <a:pt x="1063140" y="1833"/>
                      <a:pt x="1078475" y="-3596"/>
                      <a:pt x="1091334" y="2500"/>
                    </a:cubicBezTo>
                    <a:cubicBezTo>
                      <a:pt x="1103621" y="8405"/>
                      <a:pt x="1109051" y="22788"/>
                      <a:pt x="1104193" y="35266"/>
                    </a:cubicBezTo>
                    <a:lnTo>
                      <a:pt x="215891" y="2292596"/>
                    </a:lnTo>
                    <a:cubicBezTo>
                      <a:pt x="193317" y="2350032"/>
                      <a:pt x="128357" y="2378321"/>
                      <a:pt x="70921" y="2355651"/>
                    </a:cubicBezTo>
                    <a:cubicBezTo>
                      <a:pt x="13485" y="2333077"/>
                      <a:pt x="-14804" y="2268117"/>
                      <a:pt x="7770" y="2210681"/>
                    </a:cubicBezTo>
                    <a:cubicBezTo>
                      <a:pt x="8723" y="2208299"/>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9" name="Google Shape;729;p29"/>
              <p:cNvSpPr/>
              <p:nvPr/>
            </p:nvSpPr>
            <p:spPr>
              <a:xfrm>
                <a:off x="4654486" y="1052512"/>
                <a:ext cx="351662" cy="351662"/>
              </a:xfrm>
              <a:custGeom>
                <a:avLst/>
                <a:gdLst/>
                <a:ahLst/>
                <a:cxnLst/>
                <a:rect l="l" t="t" r="r" b="b"/>
                <a:pathLst>
                  <a:path w="351662" h="351662" extrusionOk="0">
                    <a:moveTo>
                      <a:pt x="0" y="175831"/>
                    </a:moveTo>
                    <a:cubicBezTo>
                      <a:pt x="0" y="78677"/>
                      <a:pt x="78772" y="0"/>
                      <a:pt x="175831" y="0"/>
                    </a:cubicBezTo>
                    <a:cubicBezTo>
                      <a:pt x="272891" y="0"/>
                      <a:pt x="351663" y="78772"/>
                      <a:pt x="351663" y="175831"/>
                    </a:cubicBezTo>
                    <a:cubicBezTo>
                      <a:pt x="351663" y="272891"/>
                      <a:pt x="272891" y="351663"/>
                      <a:pt x="175831" y="351663"/>
                    </a:cubicBezTo>
                    <a:cubicBezTo>
                      <a:pt x="78772" y="351663"/>
                      <a:pt x="0" y="272891"/>
                      <a:pt x="0" y="1758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0" name="Google Shape;730;p29"/>
              <p:cNvSpPr/>
              <p:nvPr/>
            </p:nvSpPr>
            <p:spPr>
              <a:xfrm>
                <a:off x="3633794" y="1622771"/>
                <a:ext cx="4179462" cy="4181555"/>
              </a:xfrm>
              <a:custGeom>
                <a:avLst/>
                <a:gdLst/>
                <a:ahLst/>
                <a:cxnLst/>
                <a:rect l="l" t="t" r="r" b="b"/>
                <a:pathLst>
                  <a:path w="4179462" h="4181555" extrusionOk="0">
                    <a:moveTo>
                      <a:pt x="17423" y="2055402"/>
                    </a:moveTo>
                    <a:cubicBezTo>
                      <a:pt x="167442" y="911259"/>
                      <a:pt x="1248244" y="-135633"/>
                      <a:pt x="2392482" y="14385"/>
                    </a:cubicBezTo>
                    <a:cubicBezTo>
                      <a:pt x="3536625" y="164499"/>
                      <a:pt x="4310913" y="1454661"/>
                      <a:pt x="4160894" y="2598804"/>
                    </a:cubicBezTo>
                    <a:cubicBezTo>
                      <a:pt x="4010780" y="3742947"/>
                      <a:pt x="2993224" y="4307875"/>
                      <a:pt x="1849081" y="4157761"/>
                    </a:cubicBezTo>
                    <a:cubicBezTo>
                      <a:pt x="704843" y="4007837"/>
                      <a:pt x="-132691" y="3199545"/>
                      <a:pt x="17423" y="20554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1" name="Google Shape;731;p29"/>
              <p:cNvSpPr/>
              <p:nvPr/>
            </p:nvSpPr>
            <p:spPr>
              <a:xfrm>
                <a:off x="5279072" y="1601808"/>
                <a:ext cx="2186647" cy="4176817"/>
              </a:xfrm>
              <a:custGeom>
                <a:avLst/>
                <a:gdLst/>
                <a:ahLst/>
                <a:cxnLst/>
                <a:rect l="l" t="t" r="r" b="b"/>
                <a:pathLst>
                  <a:path w="2186647" h="4176817" extrusionOk="0">
                    <a:moveTo>
                      <a:pt x="240569" y="4176818"/>
                    </a:moveTo>
                    <a:cubicBezTo>
                      <a:pt x="166084" y="4176818"/>
                      <a:pt x="91122" y="4171960"/>
                      <a:pt x="16256" y="4162150"/>
                    </a:cubicBezTo>
                    <a:cubicBezTo>
                      <a:pt x="6064" y="4160816"/>
                      <a:pt x="-1175" y="4151481"/>
                      <a:pt x="158" y="4141195"/>
                    </a:cubicBezTo>
                    <a:cubicBezTo>
                      <a:pt x="1492" y="4131003"/>
                      <a:pt x="10826" y="4123764"/>
                      <a:pt x="21018" y="4125193"/>
                    </a:cubicBezTo>
                    <a:cubicBezTo>
                      <a:pt x="520604" y="4190820"/>
                      <a:pt x="1016285" y="4030990"/>
                      <a:pt x="1418050" y="3675803"/>
                    </a:cubicBezTo>
                    <a:cubicBezTo>
                      <a:pt x="1802669" y="3335665"/>
                      <a:pt x="2062321" y="2843032"/>
                      <a:pt x="2130330" y="2324110"/>
                    </a:cubicBezTo>
                    <a:cubicBezTo>
                      <a:pt x="2199386" y="1798044"/>
                      <a:pt x="2080133" y="1254834"/>
                      <a:pt x="1803336" y="833829"/>
                    </a:cubicBezTo>
                    <a:cubicBezTo>
                      <a:pt x="1510347" y="388154"/>
                      <a:pt x="1063148" y="105166"/>
                      <a:pt x="544322" y="37158"/>
                    </a:cubicBezTo>
                    <a:cubicBezTo>
                      <a:pt x="534130" y="35824"/>
                      <a:pt x="526891" y="26490"/>
                      <a:pt x="528224" y="16203"/>
                    </a:cubicBezTo>
                    <a:cubicBezTo>
                      <a:pt x="529558" y="6011"/>
                      <a:pt x="539178" y="-1323"/>
                      <a:pt x="549084" y="201"/>
                    </a:cubicBezTo>
                    <a:cubicBezTo>
                      <a:pt x="1078865" y="69733"/>
                      <a:pt x="1535398" y="358436"/>
                      <a:pt x="1834388" y="813350"/>
                    </a:cubicBezTo>
                    <a:cubicBezTo>
                      <a:pt x="2116042" y="1241784"/>
                      <a:pt x="2237295" y="1794234"/>
                      <a:pt x="2167191" y="2328968"/>
                    </a:cubicBezTo>
                    <a:cubicBezTo>
                      <a:pt x="2098040" y="2856558"/>
                      <a:pt x="1833911" y="3357668"/>
                      <a:pt x="1442624" y="3703711"/>
                    </a:cubicBezTo>
                    <a:cubicBezTo>
                      <a:pt x="1092962" y="4012893"/>
                      <a:pt x="672909" y="4176818"/>
                      <a:pt x="240474" y="417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2" name="Google Shape;732;p29"/>
              <p:cNvSpPr/>
              <p:nvPr/>
            </p:nvSpPr>
            <p:spPr>
              <a:xfrm>
                <a:off x="6484564" y="3061184"/>
                <a:ext cx="1418192" cy="1654221"/>
              </a:xfrm>
              <a:custGeom>
                <a:avLst/>
                <a:gdLst/>
                <a:ahLst/>
                <a:cxnLst/>
                <a:rect l="l" t="t" r="r" b="b"/>
                <a:pathLst>
                  <a:path w="1418192" h="1654221" extrusionOk="0">
                    <a:moveTo>
                      <a:pt x="8342" y="735195"/>
                    </a:moveTo>
                    <a:cubicBezTo>
                      <a:pt x="-51189" y="1189156"/>
                      <a:pt x="214272" y="1598255"/>
                      <a:pt x="601273" y="1649023"/>
                    </a:cubicBezTo>
                    <a:cubicBezTo>
                      <a:pt x="988274" y="1699791"/>
                      <a:pt x="1350319" y="1372989"/>
                      <a:pt x="1409850" y="919027"/>
                    </a:cubicBezTo>
                    <a:cubicBezTo>
                      <a:pt x="1469382" y="465065"/>
                      <a:pt x="1203920" y="55967"/>
                      <a:pt x="816919" y="5198"/>
                    </a:cubicBezTo>
                    <a:cubicBezTo>
                      <a:pt x="429918" y="-45570"/>
                      <a:pt x="67873" y="281233"/>
                      <a:pt x="8342" y="735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3" name="Google Shape;733;p29"/>
              <p:cNvSpPr/>
              <p:nvPr/>
            </p:nvSpPr>
            <p:spPr>
              <a:xfrm>
                <a:off x="6934782" y="3279398"/>
                <a:ext cx="965526" cy="1276467"/>
              </a:xfrm>
              <a:custGeom>
                <a:avLst/>
                <a:gdLst/>
                <a:ahLst/>
                <a:cxnLst/>
                <a:rect l="l" t="t" r="r" b="b"/>
                <a:pathLst>
                  <a:path w="965526" h="1276467" extrusionOk="0">
                    <a:moveTo>
                      <a:pt x="7323" y="575845"/>
                    </a:moveTo>
                    <a:cubicBezTo>
                      <a:pt x="-38683" y="926650"/>
                      <a:pt x="136863" y="1238880"/>
                      <a:pt x="399467" y="1273361"/>
                    </a:cubicBezTo>
                    <a:cubicBezTo>
                      <a:pt x="662072" y="1307841"/>
                      <a:pt x="912198" y="1051333"/>
                      <a:pt x="958204" y="700622"/>
                    </a:cubicBezTo>
                    <a:cubicBezTo>
                      <a:pt x="1004210" y="349816"/>
                      <a:pt x="828664" y="37587"/>
                      <a:pt x="566060" y="3106"/>
                    </a:cubicBezTo>
                    <a:cubicBezTo>
                      <a:pt x="303456" y="-31374"/>
                      <a:pt x="53329" y="225134"/>
                      <a:pt x="7323" y="5759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4" name="Google Shape;734;p29"/>
              <p:cNvSpPr/>
              <p:nvPr/>
            </p:nvSpPr>
            <p:spPr>
              <a:xfrm>
                <a:off x="6456581" y="3033209"/>
                <a:ext cx="1474088" cy="1710144"/>
              </a:xfrm>
              <a:custGeom>
                <a:avLst/>
                <a:gdLst/>
                <a:ahLst/>
                <a:cxnLst/>
                <a:rect l="l" t="t" r="r" b="b"/>
                <a:pathLst>
                  <a:path w="1474088" h="1710144" extrusionOk="0">
                    <a:moveTo>
                      <a:pt x="708314" y="1710145"/>
                    </a:moveTo>
                    <a:cubicBezTo>
                      <a:pt x="680882" y="1710145"/>
                      <a:pt x="653355" y="1708335"/>
                      <a:pt x="625637" y="1704716"/>
                    </a:cubicBezTo>
                    <a:cubicBezTo>
                      <a:pt x="223968" y="1652043"/>
                      <a:pt x="-52829" y="1227989"/>
                      <a:pt x="8512" y="759550"/>
                    </a:cubicBezTo>
                    <a:lnTo>
                      <a:pt x="8512" y="759550"/>
                    </a:lnTo>
                    <a:cubicBezTo>
                      <a:pt x="69949" y="291110"/>
                      <a:pt x="446091" y="-47503"/>
                      <a:pt x="848522" y="5456"/>
                    </a:cubicBezTo>
                    <a:cubicBezTo>
                      <a:pt x="1250191" y="58129"/>
                      <a:pt x="1526988" y="482087"/>
                      <a:pt x="1465552" y="950621"/>
                    </a:cubicBezTo>
                    <a:cubicBezTo>
                      <a:pt x="1408306" y="1386771"/>
                      <a:pt x="1077694" y="1710145"/>
                      <a:pt x="708314" y="1710145"/>
                    </a:cubicBezTo>
                    <a:close/>
                    <a:moveTo>
                      <a:pt x="63948" y="766789"/>
                    </a:moveTo>
                    <a:cubicBezTo>
                      <a:pt x="6512" y="1204748"/>
                      <a:pt x="261782" y="1600607"/>
                      <a:pt x="632876" y="1649375"/>
                    </a:cubicBezTo>
                    <a:cubicBezTo>
                      <a:pt x="1004161" y="1698334"/>
                      <a:pt x="1352585" y="1381247"/>
                      <a:pt x="1410116" y="943382"/>
                    </a:cubicBezTo>
                    <a:cubicBezTo>
                      <a:pt x="1467552" y="505423"/>
                      <a:pt x="1212282" y="109469"/>
                      <a:pt x="841283" y="60796"/>
                    </a:cubicBezTo>
                    <a:cubicBezTo>
                      <a:pt x="471142" y="11837"/>
                      <a:pt x="121479" y="328734"/>
                      <a:pt x="64043" y="766789"/>
                    </a:cubicBezTo>
                    <a:lnTo>
                      <a:pt x="64043" y="7667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5" name="Google Shape;735;p29"/>
              <p:cNvSpPr/>
              <p:nvPr/>
            </p:nvSpPr>
            <p:spPr>
              <a:xfrm>
                <a:off x="7304000" y="1669613"/>
                <a:ext cx="1105961" cy="2363473"/>
              </a:xfrm>
              <a:custGeom>
                <a:avLst/>
                <a:gdLst/>
                <a:ahLst/>
                <a:cxnLst/>
                <a:rect l="l" t="t" r="r" b="b"/>
                <a:pathLst>
                  <a:path w="1105961" h="2363473" extrusionOk="0">
                    <a:moveTo>
                      <a:pt x="11009" y="2203442"/>
                    </a:moveTo>
                    <a:lnTo>
                      <a:pt x="1056949" y="14692"/>
                    </a:lnTo>
                    <a:cubicBezTo>
                      <a:pt x="1063140" y="1833"/>
                      <a:pt x="1078475" y="-3596"/>
                      <a:pt x="1091334" y="2500"/>
                    </a:cubicBezTo>
                    <a:cubicBezTo>
                      <a:pt x="1103621" y="8405"/>
                      <a:pt x="1109051" y="22788"/>
                      <a:pt x="1104193" y="35266"/>
                    </a:cubicBezTo>
                    <a:lnTo>
                      <a:pt x="215891" y="2292596"/>
                    </a:lnTo>
                    <a:cubicBezTo>
                      <a:pt x="193222" y="2350032"/>
                      <a:pt x="128357" y="2378321"/>
                      <a:pt x="70921" y="2355651"/>
                    </a:cubicBezTo>
                    <a:cubicBezTo>
                      <a:pt x="13485" y="2333077"/>
                      <a:pt x="-14804" y="2268117"/>
                      <a:pt x="7770" y="2210681"/>
                    </a:cubicBezTo>
                    <a:cubicBezTo>
                      <a:pt x="8723" y="2208300"/>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6" name="Google Shape;736;p29"/>
              <p:cNvSpPr/>
              <p:nvPr/>
            </p:nvSpPr>
            <p:spPr>
              <a:xfrm>
                <a:off x="8208739" y="1518665"/>
                <a:ext cx="351662" cy="351663"/>
              </a:xfrm>
              <a:custGeom>
                <a:avLst/>
                <a:gdLst/>
                <a:ahLst/>
                <a:cxnLst/>
                <a:rect l="l" t="t" r="r" b="b"/>
                <a:pathLst>
                  <a:path w="351662" h="351663" extrusionOk="0">
                    <a:moveTo>
                      <a:pt x="0" y="175832"/>
                    </a:moveTo>
                    <a:cubicBezTo>
                      <a:pt x="0" y="78677"/>
                      <a:pt x="78772" y="0"/>
                      <a:pt x="175831" y="0"/>
                    </a:cubicBezTo>
                    <a:cubicBezTo>
                      <a:pt x="272891" y="0"/>
                      <a:pt x="351663" y="78772"/>
                      <a:pt x="351663" y="175832"/>
                    </a:cubicBezTo>
                    <a:cubicBezTo>
                      <a:pt x="351663" y="272891"/>
                      <a:pt x="272891" y="351663"/>
                      <a:pt x="175831" y="351663"/>
                    </a:cubicBezTo>
                    <a:cubicBezTo>
                      <a:pt x="78772" y="351663"/>
                      <a:pt x="0" y="272891"/>
                      <a:pt x="0" y="1758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7" name="Google Shape;737;p29"/>
              <p:cNvSpPr/>
              <p:nvPr/>
            </p:nvSpPr>
            <p:spPr>
              <a:xfrm rot="-4952265">
                <a:off x="3686650" y="2364438"/>
                <a:ext cx="2854000" cy="2525829"/>
              </a:xfrm>
              <a:custGeom>
                <a:avLst/>
                <a:gdLst/>
                <a:ahLst/>
                <a:cxnLst/>
                <a:rect l="l" t="t" r="r" b="b"/>
                <a:pathLst>
                  <a:path w="2851213" h="2523362" extrusionOk="0">
                    <a:moveTo>
                      <a:pt x="2851213" y="1261681"/>
                    </a:moveTo>
                    <a:cubicBezTo>
                      <a:pt x="2851213" y="1958489"/>
                      <a:pt x="2212948" y="2523363"/>
                      <a:pt x="1425607" y="2523363"/>
                    </a:cubicBezTo>
                    <a:cubicBezTo>
                      <a:pt x="638266" y="2523363"/>
                      <a:pt x="0" y="1958489"/>
                      <a:pt x="0" y="1261681"/>
                    </a:cubicBezTo>
                    <a:cubicBezTo>
                      <a:pt x="0" y="564874"/>
                      <a:pt x="638266" y="0"/>
                      <a:pt x="1425607" y="0"/>
                    </a:cubicBezTo>
                    <a:cubicBezTo>
                      <a:pt x="2212948" y="0"/>
                      <a:pt x="2851213" y="564874"/>
                      <a:pt x="2851213" y="1261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8" name="Google Shape;738;p29"/>
              <p:cNvSpPr/>
              <p:nvPr/>
            </p:nvSpPr>
            <p:spPr>
              <a:xfrm>
                <a:off x="3847601" y="2208561"/>
                <a:ext cx="1432771" cy="2840164"/>
              </a:xfrm>
              <a:custGeom>
                <a:avLst/>
                <a:gdLst/>
                <a:ahLst/>
                <a:cxnLst/>
                <a:rect l="l" t="t" r="r" b="b"/>
                <a:pathLst>
                  <a:path w="1432771" h="2840164" extrusionOk="0">
                    <a:moveTo>
                      <a:pt x="136038" y="1272350"/>
                    </a:moveTo>
                    <a:cubicBezTo>
                      <a:pt x="36693" y="2029873"/>
                      <a:pt x="482939" y="2717292"/>
                      <a:pt x="1140735" y="2840164"/>
                    </a:cubicBezTo>
                    <a:cubicBezTo>
                      <a:pt x="1120352" y="2838641"/>
                      <a:pt x="1099873" y="2836545"/>
                      <a:pt x="1079394" y="2833878"/>
                    </a:cubicBezTo>
                    <a:cubicBezTo>
                      <a:pt x="388546" y="2743295"/>
                      <a:pt x="-88561" y="2036921"/>
                      <a:pt x="13833" y="1256252"/>
                    </a:cubicBezTo>
                    <a:cubicBezTo>
                      <a:pt x="105273" y="559118"/>
                      <a:pt x="627909" y="38862"/>
                      <a:pt x="1230747" y="0"/>
                    </a:cubicBezTo>
                    <a:lnTo>
                      <a:pt x="1432772" y="13525"/>
                    </a:lnTo>
                    <a:cubicBezTo>
                      <a:pt x="796883" y="9334"/>
                      <a:pt x="231479" y="544544"/>
                      <a:pt x="136038" y="1272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9" name="Google Shape;739;p29"/>
              <p:cNvSpPr/>
              <p:nvPr/>
            </p:nvSpPr>
            <p:spPr>
              <a:xfrm>
                <a:off x="5280373" y="2222086"/>
                <a:ext cx="93726" cy="6286"/>
              </a:xfrm>
              <a:custGeom>
                <a:avLst/>
                <a:gdLst/>
                <a:ahLst/>
                <a:cxnLst/>
                <a:rect l="l" t="t" r="r" b="b"/>
                <a:pathLst>
                  <a:path w="93726" h="6286" extrusionOk="0">
                    <a:moveTo>
                      <a:pt x="93726" y="6286"/>
                    </a:moveTo>
                    <a:lnTo>
                      <a:pt x="0" y="0"/>
                    </a:lnTo>
                    <a:cubicBezTo>
                      <a:pt x="26003" y="190"/>
                      <a:pt x="52102" y="1048"/>
                      <a:pt x="78296" y="3048"/>
                    </a:cubicBezTo>
                    <a:cubicBezTo>
                      <a:pt x="83439" y="4000"/>
                      <a:pt x="88583" y="5239"/>
                      <a:pt x="93726" y="6286"/>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0" name="Google Shape;740;p29"/>
              <p:cNvSpPr/>
              <p:nvPr/>
            </p:nvSpPr>
            <p:spPr>
              <a:xfrm>
                <a:off x="3828876" y="2187073"/>
                <a:ext cx="2566889" cy="2883559"/>
              </a:xfrm>
              <a:custGeom>
                <a:avLst/>
                <a:gdLst/>
                <a:ahLst/>
                <a:cxnLst/>
                <a:rect l="l" t="t" r="r" b="b"/>
                <a:pathLst>
                  <a:path w="2566889" h="2883559" extrusionOk="0">
                    <a:moveTo>
                      <a:pt x="1244519" y="2883560"/>
                    </a:moveTo>
                    <a:cubicBezTo>
                      <a:pt x="1195274" y="2883560"/>
                      <a:pt x="1145649" y="2880417"/>
                      <a:pt x="1095738" y="2873844"/>
                    </a:cubicBezTo>
                    <a:cubicBezTo>
                      <a:pt x="756172" y="2829267"/>
                      <a:pt x="456706" y="2638196"/>
                      <a:pt x="252395" y="2335777"/>
                    </a:cubicBezTo>
                    <a:cubicBezTo>
                      <a:pt x="48560" y="2034025"/>
                      <a:pt x="-36022" y="1657502"/>
                      <a:pt x="14079" y="1275359"/>
                    </a:cubicBezTo>
                    <a:lnTo>
                      <a:pt x="14079" y="1275359"/>
                    </a:lnTo>
                    <a:cubicBezTo>
                      <a:pt x="64181" y="893311"/>
                      <a:pt x="243060" y="551268"/>
                      <a:pt x="517856" y="312286"/>
                    </a:cubicBezTo>
                    <a:cubicBezTo>
                      <a:pt x="793224" y="72732"/>
                      <a:pt x="1132409" y="-34710"/>
                      <a:pt x="1471309" y="9867"/>
                    </a:cubicBezTo>
                    <a:cubicBezTo>
                      <a:pt x="2171301" y="101688"/>
                      <a:pt x="2656505" y="818730"/>
                      <a:pt x="2552968" y="1608353"/>
                    </a:cubicBezTo>
                    <a:cubicBezTo>
                      <a:pt x="2456765" y="2341587"/>
                      <a:pt x="1886027" y="2883560"/>
                      <a:pt x="1244519" y="2883560"/>
                    </a:cubicBezTo>
                    <a:close/>
                    <a:moveTo>
                      <a:pt x="1321100" y="37299"/>
                    </a:moveTo>
                    <a:cubicBezTo>
                      <a:pt x="1042112" y="37299"/>
                      <a:pt x="770078" y="142265"/>
                      <a:pt x="542336" y="340385"/>
                    </a:cubicBezTo>
                    <a:cubicBezTo>
                      <a:pt x="274397" y="573366"/>
                      <a:pt x="99995" y="907122"/>
                      <a:pt x="51131" y="1280217"/>
                    </a:cubicBezTo>
                    <a:lnTo>
                      <a:pt x="51131" y="1280217"/>
                    </a:lnTo>
                    <a:cubicBezTo>
                      <a:pt x="2173" y="1653215"/>
                      <a:pt x="84659" y="2020690"/>
                      <a:pt x="283351" y="2314917"/>
                    </a:cubicBezTo>
                    <a:cubicBezTo>
                      <a:pt x="481566" y="2608383"/>
                      <a:pt x="771793" y="2793739"/>
                      <a:pt x="1100596" y="2836887"/>
                    </a:cubicBezTo>
                    <a:cubicBezTo>
                      <a:pt x="1779633" y="2926137"/>
                      <a:pt x="2415141" y="2372734"/>
                      <a:pt x="2516106" y="1603495"/>
                    </a:cubicBezTo>
                    <a:cubicBezTo>
                      <a:pt x="2616976" y="834256"/>
                      <a:pt x="2146155" y="135883"/>
                      <a:pt x="1466642" y="46824"/>
                    </a:cubicBezTo>
                    <a:cubicBezTo>
                      <a:pt x="1418064" y="40442"/>
                      <a:pt x="1369487" y="37299"/>
                      <a:pt x="1321195" y="37299"/>
                    </a:cubicBezTo>
                    <a:close/>
                    <a:moveTo>
                      <a:pt x="32653" y="1277740"/>
                    </a:moveTo>
                    <a:lnTo>
                      <a:pt x="33129" y="1277740"/>
                    </a:lnTo>
                    <a:lnTo>
                      <a:pt x="32653" y="12777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1" name="Google Shape;741;p29"/>
              <p:cNvSpPr/>
              <p:nvPr/>
            </p:nvSpPr>
            <p:spPr>
              <a:xfrm>
                <a:off x="4067705" y="2627515"/>
                <a:ext cx="1469693" cy="1604015"/>
              </a:xfrm>
              <a:custGeom>
                <a:avLst/>
                <a:gdLst/>
                <a:ahLst/>
                <a:cxnLst/>
                <a:rect l="l" t="t" r="r" b="b"/>
                <a:pathLst>
                  <a:path w="1469693" h="1604015" extrusionOk="0">
                    <a:moveTo>
                      <a:pt x="67001" y="531069"/>
                    </a:moveTo>
                    <a:cubicBezTo>
                      <a:pt x="-102068" y="947883"/>
                      <a:pt x="59857" y="1406989"/>
                      <a:pt x="428665" y="1556626"/>
                    </a:cubicBezTo>
                    <a:cubicBezTo>
                      <a:pt x="797473" y="1706264"/>
                      <a:pt x="1233623" y="1489761"/>
                      <a:pt x="1402692" y="1072947"/>
                    </a:cubicBezTo>
                    <a:cubicBezTo>
                      <a:pt x="1571761" y="656133"/>
                      <a:pt x="1409836" y="197028"/>
                      <a:pt x="1041028" y="47390"/>
                    </a:cubicBezTo>
                    <a:cubicBezTo>
                      <a:pt x="672220" y="-102248"/>
                      <a:pt x="236070" y="114255"/>
                      <a:pt x="67001" y="5310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2" name="Google Shape;742;p29"/>
              <p:cNvSpPr/>
              <p:nvPr/>
            </p:nvSpPr>
            <p:spPr>
              <a:xfrm>
                <a:off x="4160040" y="2850448"/>
                <a:ext cx="898021" cy="980127"/>
              </a:xfrm>
              <a:custGeom>
                <a:avLst/>
                <a:gdLst/>
                <a:ahLst/>
                <a:cxnLst/>
                <a:rect l="l" t="t" r="r" b="b"/>
                <a:pathLst>
                  <a:path w="898021" h="980127" extrusionOk="0">
                    <a:moveTo>
                      <a:pt x="40960" y="324519"/>
                    </a:moveTo>
                    <a:cubicBezTo>
                      <a:pt x="-62386" y="579123"/>
                      <a:pt x="36578" y="859729"/>
                      <a:pt x="261940" y="951169"/>
                    </a:cubicBezTo>
                    <a:cubicBezTo>
                      <a:pt x="487301" y="1042609"/>
                      <a:pt x="753716" y="910307"/>
                      <a:pt x="857062" y="655608"/>
                    </a:cubicBezTo>
                    <a:cubicBezTo>
                      <a:pt x="960408" y="401005"/>
                      <a:pt x="861443" y="120399"/>
                      <a:pt x="636082" y="28959"/>
                    </a:cubicBezTo>
                    <a:cubicBezTo>
                      <a:pt x="410720" y="-62481"/>
                      <a:pt x="144306" y="69821"/>
                      <a:pt x="40960" y="3245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43" name="Google Shape;743;p29"/>
            <p:cNvGrpSpPr/>
            <p:nvPr/>
          </p:nvGrpSpPr>
          <p:grpSpPr>
            <a:xfrm>
              <a:off x="7329414" y="2822752"/>
              <a:ext cx="862971" cy="2150361"/>
              <a:chOff x="4719329" y="11"/>
              <a:chExt cx="2752699" cy="6859205"/>
            </a:xfrm>
          </p:grpSpPr>
          <p:sp>
            <p:nvSpPr>
              <p:cNvPr id="744" name="Google Shape;744;p29"/>
              <p:cNvSpPr/>
              <p:nvPr/>
            </p:nvSpPr>
            <p:spPr>
              <a:xfrm>
                <a:off x="4819879" y="2037726"/>
                <a:ext cx="742742" cy="430165"/>
              </a:xfrm>
              <a:custGeom>
                <a:avLst/>
                <a:gdLst/>
                <a:ahLst/>
                <a:cxnLst/>
                <a:rect l="l" t="t" r="r" b="b"/>
                <a:pathLst>
                  <a:path w="742742" h="430165" extrusionOk="0">
                    <a:moveTo>
                      <a:pt x="450270" y="127653"/>
                    </a:moveTo>
                    <a:lnTo>
                      <a:pt x="225667" y="0"/>
                    </a:lnTo>
                    <a:lnTo>
                      <a:pt x="0" y="179069"/>
                    </a:lnTo>
                    <a:lnTo>
                      <a:pt x="176330" y="367163"/>
                    </a:lnTo>
                    <a:cubicBezTo>
                      <a:pt x="176330" y="367163"/>
                      <a:pt x="292067" y="391679"/>
                      <a:pt x="403849" y="343534"/>
                    </a:cubicBezTo>
                    <a:lnTo>
                      <a:pt x="697462" y="430165"/>
                    </a:lnTo>
                    <a:lnTo>
                      <a:pt x="742743" y="151561"/>
                    </a:lnTo>
                    <a:lnTo>
                      <a:pt x="450245" y="127602"/>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5" name="Google Shape;745;p29"/>
              <p:cNvSpPr/>
              <p:nvPr/>
            </p:nvSpPr>
            <p:spPr>
              <a:xfrm>
                <a:off x="4927847" y="2011852"/>
                <a:ext cx="368770" cy="315658"/>
              </a:xfrm>
              <a:custGeom>
                <a:avLst/>
                <a:gdLst/>
                <a:ahLst/>
                <a:cxnLst/>
                <a:rect l="l" t="t" r="r" b="b"/>
                <a:pathLst>
                  <a:path w="368770" h="315658" extrusionOk="0">
                    <a:moveTo>
                      <a:pt x="152838" y="8836"/>
                    </a:moveTo>
                    <a:lnTo>
                      <a:pt x="9315" y="96887"/>
                    </a:lnTo>
                    <a:cubicBezTo>
                      <a:pt x="-243" y="102744"/>
                      <a:pt x="-2905" y="115446"/>
                      <a:pt x="3484" y="124649"/>
                    </a:cubicBezTo>
                    <a:lnTo>
                      <a:pt x="3484" y="124649"/>
                    </a:lnTo>
                    <a:cubicBezTo>
                      <a:pt x="24045" y="154337"/>
                      <a:pt x="63951" y="163338"/>
                      <a:pt x="95262" y="145337"/>
                    </a:cubicBezTo>
                    <a:lnTo>
                      <a:pt x="162346" y="106800"/>
                    </a:lnTo>
                    <a:lnTo>
                      <a:pt x="167239" y="117677"/>
                    </a:lnTo>
                    <a:cubicBezTo>
                      <a:pt x="167239" y="117677"/>
                      <a:pt x="126268" y="243910"/>
                      <a:pt x="311777" y="315659"/>
                    </a:cubicBezTo>
                    <a:lnTo>
                      <a:pt x="368770" y="165214"/>
                    </a:lnTo>
                    <a:lnTo>
                      <a:pt x="318064" y="68821"/>
                    </a:lnTo>
                    <a:cubicBezTo>
                      <a:pt x="310534" y="55967"/>
                      <a:pt x="299176" y="45776"/>
                      <a:pt x="285562" y="39691"/>
                    </a:cubicBezTo>
                    <a:lnTo>
                      <a:pt x="208641" y="5236"/>
                    </a:lnTo>
                    <a:cubicBezTo>
                      <a:pt x="190589" y="-2852"/>
                      <a:pt x="169698" y="-1508"/>
                      <a:pt x="152838" y="883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6" name="Google Shape;746;p29"/>
              <p:cNvSpPr/>
              <p:nvPr/>
            </p:nvSpPr>
            <p:spPr>
              <a:xfrm>
                <a:off x="4920382" y="2028930"/>
                <a:ext cx="276048" cy="282177"/>
              </a:xfrm>
              <a:custGeom>
                <a:avLst/>
                <a:gdLst/>
                <a:ahLst/>
                <a:cxnLst/>
                <a:rect l="l" t="t" r="r" b="b"/>
                <a:pathLst>
                  <a:path w="276048" h="282177" extrusionOk="0">
                    <a:moveTo>
                      <a:pt x="268663" y="282177"/>
                    </a:moveTo>
                    <a:cubicBezTo>
                      <a:pt x="267395" y="282177"/>
                      <a:pt x="266127" y="281848"/>
                      <a:pt x="264961" y="281188"/>
                    </a:cubicBezTo>
                    <a:cubicBezTo>
                      <a:pt x="146512" y="213344"/>
                      <a:pt x="162560" y="119030"/>
                      <a:pt x="166845" y="101232"/>
                    </a:cubicBezTo>
                    <a:lnTo>
                      <a:pt x="166388" y="100244"/>
                    </a:lnTo>
                    <a:lnTo>
                      <a:pt x="106403" y="134698"/>
                    </a:lnTo>
                    <a:cubicBezTo>
                      <a:pt x="72024" y="154448"/>
                      <a:pt x="27403" y="144409"/>
                      <a:pt x="4813" y="111779"/>
                    </a:cubicBezTo>
                    <a:cubicBezTo>
                      <a:pt x="554" y="105644"/>
                      <a:pt x="-942" y="98215"/>
                      <a:pt x="579" y="90888"/>
                    </a:cubicBezTo>
                    <a:cubicBezTo>
                      <a:pt x="2101" y="83663"/>
                      <a:pt x="6563" y="77324"/>
                      <a:pt x="12850" y="73445"/>
                    </a:cubicBezTo>
                    <a:lnTo>
                      <a:pt x="130818" y="1088"/>
                    </a:lnTo>
                    <a:cubicBezTo>
                      <a:pt x="134317" y="-1042"/>
                      <a:pt x="138906" y="48"/>
                      <a:pt x="141035" y="3547"/>
                    </a:cubicBezTo>
                    <a:cubicBezTo>
                      <a:pt x="143190" y="7046"/>
                      <a:pt x="142100" y="11635"/>
                      <a:pt x="138601" y="13790"/>
                    </a:cubicBezTo>
                    <a:lnTo>
                      <a:pt x="20634" y="86147"/>
                    </a:lnTo>
                    <a:cubicBezTo>
                      <a:pt x="17769" y="87897"/>
                      <a:pt x="15817" y="90685"/>
                      <a:pt x="15132" y="93981"/>
                    </a:cubicBezTo>
                    <a:cubicBezTo>
                      <a:pt x="14422" y="97277"/>
                      <a:pt x="15132" y="100599"/>
                      <a:pt x="17033" y="103337"/>
                    </a:cubicBezTo>
                    <a:cubicBezTo>
                      <a:pt x="35237" y="129628"/>
                      <a:pt x="71213" y="137766"/>
                      <a:pt x="99000" y="121819"/>
                    </a:cubicBezTo>
                    <a:lnTo>
                      <a:pt x="166084" y="83282"/>
                    </a:lnTo>
                    <a:cubicBezTo>
                      <a:pt x="167935" y="82218"/>
                      <a:pt x="170115" y="82015"/>
                      <a:pt x="172067" y="82649"/>
                    </a:cubicBezTo>
                    <a:cubicBezTo>
                      <a:pt x="174070" y="83308"/>
                      <a:pt x="175718" y="84753"/>
                      <a:pt x="176555" y="86680"/>
                    </a:cubicBezTo>
                    <a:lnTo>
                      <a:pt x="181448" y="97556"/>
                    </a:lnTo>
                    <a:cubicBezTo>
                      <a:pt x="182209" y="99229"/>
                      <a:pt x="182310" y="101156"/>
                      <a:pt x="181752" y="102880"/>
                    </a:cubicBezTo>
                    <a:cubicBezTo>
                      <a:pt x="180485" y="106810"/>
                      <a:pt x="152520" y="199704"/>
                      <a:pt x="272313" y="268309"/>
                    </a:cubicBezTo>
                    <a:cubicBezTo>
                      <a:pt x="275888" y="270337"/>
                      <a:pt x="277105" y="274901"/>
                      <a:pt x="275051" y="278450"/>
                    </a:cubicBezTo>
                    <a:cubicBezTo>
                      <a:pt x="273682" y="280833"/>
                      <a:pt x="271172" y="282177"/>
                      <a:pt x="268612" y="28217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7" name="Google Shape;747;p29"/>
              <p:cNvSpPr/>
              <p:nvPr/>
            </p:nvSpPr>
            <p:spPr>
              <a:xfrm>
                <a:off x="5296643" y="1202571"/>
                <a:ext cx="891758" cy="1563606"/>
              </a:xfrm>
              <a:custGeom>
                <a:avLst/>
                <a:gdLst/>
                <a:ahLst/>
                <a:cxnLst/>
                <a:rect l="l" t="t" r="r" b="b"/>
                <a:pathLst>
                  <a:path w="891758" h="1563606" extrusionOk="0">
                    <a:moveTo>
                      <a:pt x="421621" y="49616"/>
                    </a:moveTo>
                    <a:lnTo>
                      <a:pt x="798165" y="0"/>
                    </a:lnTo>
                    <a:cubicBezTo>
                      <a:pt x="798165" y="0"/>
                      <a:pt x="941460" y="1242604"/>
                      <a:pt x="873438" y="1478767"/>
                    </a:cubicBezTo>
                    <a:cubicBezTo>
                      <a:pt x="844586" y="1578861"/>
                      <a:pt x="623305" y="1595138"/>
                      <a:pt x="0" y="1502042"/>
                    </a:cubicBezTo>
                    <a:lnTo>
                      <a:pt x="31869" y="956140"/>
                    </a:lnTo>
                    <a:lnTo>
                      <a:pt x="288087" y="976878"/>
                    </a:lnTo>
                    <a:lnTo>
                      <a:pt x="250159" y="255888"/>
                    </a:lnTo>
                    <a:cubicBezTo>
                      <a:pt x="244733" y="152904"/>
                      <a:pt x="319423" y="63078"/>
                      <a:pt x="421647" y="4961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8" name="Google Shape;748;p29"/>
              <p:cNvSpPr/>
              <p:nvPr/>
            </p:nvSpPr>
            <p:spPr>
              <a:xfrm>
                <a:off x="5577251" y="2172031"/>
                <a:ext cx="422734" cy="47602"/>
              </a:xfrm>
              <a:custGeom>
                <a:avLst/>
                <a:gdLst/>
                <a:ahLst/>
                <a:cxnLst/>
                <a:rect l="l" t="t" r="r" b="b"/>
                <a:pathLst>
                  <a:path w="422734" h="47602" extrusionOk="0">
                    <a:moveTo>
                      <a:pt x="415307" y="47577"/>
                    </a:moveTo>
                    <a:cubicBezTo>
                      <a:pt x="415104" y="47577"/>
                      <a:pt x="414927" y="47577"/>
                      <a:pt x="414699" y="47577"/>
                    </a:cubicBezTo>
                    <a:lnTo>
                      <a:pt x="6844" y="14847"/>
                    </a:lnTo>
                    <a:cubicBezTo>
                      <a:pt x="2762" y="14517"/>
                      <a:pt x="-305" y="10917"/>
                      <a:pt x="24" y="6835"/>
                    </a:cubicBezTo>
                    <a:cubicBezTo>
                      <a:pt x="354" y="2753"/>
                      <a:pt x="3700" y="-238"/>
                      <a:pt x="8036" y="15"/>
                    </a:cubicBezTo>
                    <a:lnTo>
                      <a:pt x="415890" y="32746"/>
                    </a:lnTo>
                    <a:cubicBezTo>
                      <a:pt x="419972" y="33075"/>
                      <a:pt x="423040" y="36676"/>
                      <a:pt x="422710" y="40757"/>
                    </a:cubicBezTo>
                    <a:cubicBezTo>
                      <a:pt x="422406" y="44662"/>
                      <a:pt x="419136" y="47603"/>
                      <a:pt x="415307" y="47603"/>
                    </a:cubicBezTo>
                    <a:close/>
                  </a:path>
                </a:pathLst>
              </a:custGeom>
              <a:solidFill>
                <a:srgbClr val="88C4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9" name="Google Shape;749;p29"/>
              <p:cNvSpPr/>
              <p:nvPr/>
            </p:nvSpPr>
            <p:spPr>
              <a:xfrm>
                <a:off x="5185571" y="2975611"/>
                <a:ext cx="2203889" cy="1660903"/>
              </a:xfrm>
              <a:custGeom>
                <a:avLst/>
                <a:gdLst/>
                <a:ahLst/>
                <a:cxnLst/>
                <a:rect l="l" t="t" r="r" b="b"/>
                <a:pathLst>
                  <a:path w="2203889" h="1660903" extrusionOk="0">
                    <a:moveTo>
                      <a:pt x="0" y="1660904"/>
                    </a:moveTo>
                    <a:cubicBezTo>
                      <a:pt x="0" y="1660904"/>
                      <a:pt x="807647" y="1484320"/>
                      <a:pt x="2203890" y="1641255"/>
                    </a:cubicBezTo>
                    <a:lnTo>
                      <a:pt x="1845398" y="0"/>
                    </a:lnTo>
                    <a:lnTo>
                      <a:pt x="424714" y="0"/>
                    </a:lnTo>
                    <a:lnTo>
                      <a:pt x="0" y="1660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0" name="Google Shape;750;p29"/>
              <p:cNvSpPr/>
              <p:nvPr/>
            </p:nvSpPr>
            <p:spPr>
              <a:xfrm>
                <a:off x="5523850" y="1214512"/>
                <a:ext cx="1486069" cy="1842152"/>
              </a:xfrm>
              <a:custGeom>
                <a:avLst/>
                <a:gdLst/>
                <a:ahLst/>
                <a:cxnLst/>
                <a:rect l="l" t="t" r="r" b="b"/>
                <a:pathLst>
                  <a:path w="1486069" h="1842152" extrusionOk="0">
                    <a:moveTo>
                      <a:pt x="918295" y="0"/>
                    </a:moveTo>
                    <a:lnTo>
                      <a:pt x="576383" y="0"/>
                    </a:lnTo>
                    <a:cubicBezTo>
                      <a:pt x="310354" y="25708"/>
                      <a:pt x="213987" y="58058"/>
                      <a:pt x="213987" y="58058"/>
                    </a:cubicBezTo>
                    <a:lnTo>
                      <a:pt x="123071" y="1487970"/>
                    </a:lnTo>
                    <a:cubicBezTo>
                      <a:pt x="123071" y="1487970"/>
                      <a:pt x="9870" y="1533327"/>
                      <a:pt x="717" y="1573486"/>
                    </a:cubicBezTo>
                    <a:cubicBezTo>
                      <a:pt x="-10438" y="1622392"/>
                      <a:pt x="112245" y="1717340"/>
                      <a:pt x="112245" y="1717340"/>
                    </a:cubicBezTo>
                    <a:lnTo>
                      <a:pt x="90163" y="1842153"/>
                    </a:lnTo>
                    <a:lnTo>
                      <a:pt x="1332842" y="1829907"/>
                    </a:lnTo>
                    <a:lnTo>
                      <a:pt x="1351350" y="1717340"/>
                    </a:lnTo>
                    <a:cubicBezTo>
                      <a:pt x="1351350" y="1717340"/>
                      <a:pt x="1463208" y="1682099"/>
                      <a:pt x="1484834" y="1624066"/>
                    </a:cubicBezTo>
                    <a:cubicBezTo>
                      <a:pt x="1499260" y="1585326"/>
                      <a:pt x="1382585" y="1486196"/>
                      <a:pt x="1382585" y="1486196"/>
                    </a:cubicBezTo>
                    <a:lnTo>
                      <a:pt x="1356522" y="997414"/>
                    </a:lnTo>
                    <a:lnTo>
                      <a:pt x="1470535" y="284360"/>
                    </a:lnTo>
                    <a:cubicBezTo>
                      <a:pt x="1490361" y="160434"/>
                      <a:pt x="1403375" y="45002"/>
                      <a:pt x="1278815" y="29790"/>
                    </a:cubicBezTo>
                    <a:cubicBezTo>
                      <a:pt x="1188736" y="18787"/>
                      <a:pt x="1069729" y="7682"/>
                      <a:pt x="91829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1" name="Google Shape;751;p29"/>
              <p:cNvSpPr/>
              <p:nvPr/>
            </p:nvSpPr>
            <p:spPr>
              <a:xfrm>
                <a:off x="5854434" y="1214537"/>
                <a:ext cx="821439" cy="553228"/>
              </a:xfrm>
              <a:custGeom>
                <a:avLst/>
                <a:gdLst/>
                <a:ahLst/>
                <a:cxnLst/>
                <a:rect l="l" t="t" r="r" b="b"/>
                <a:pathLst>
                  <a:path w="821439" h="553228" extrusionOk="0">
                    <a:moveTo>
                      <a:pt x="2638" y="31184"/>
                    </a:moveTo>
                    <a:cubicBezTo>
                      <a:pt x="2638" y="31184"/>
                      <a:pt x="-52809" y="553229"/>
                      <a:pt x="344726" y="553229"/>
                    </a:cubicBezTo>
                    <a:cubicBezTo>
                      <a:pt x="814163" y="553229"/>
                      <a:pt x="821440" y="16353"/>
                      <a:pt x="821440" y="16353"/>
                    </a:cubicBezTo>
                    <a:lnTo>
                      <a:pt x="603556" y="1014"/>
                    </a:lnTo>
                    <a:lnTo>
                      <a:pt x="236494" y="0"/>
                    </a:lnTo>
                    <a:lnTo>
                      <a:pt x="2638" y="311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2" name="Google Shape;752;p29"/>
              <p:cNvSpPr/>
              <p:nvPr/>
            </p:nvSpPr>
            <p:spPr>
              <a:xfrm>
                <a:off x="5917836" y="1214512"/>
                <a:ext cx="706520" cy="454782"/>
              </a:xfrm>
              <a:custGeom>
                <a:avLst/>
                <a:gdLst/>
                <a:ahLst/>
                <a:cxnLst/>
                <a:rect l="l" t="t" r="r" b="b"/>
                <a:pathLst>
                  <a:path w="706520" h="454782" extrusionOk="0">
                    <a:moveTo>
                      <a:pt x="1934" y="21601"/>
                    </a:moveTo>
                    <a:cubicBezTo>
                      <a:pt x="1934" y="21601"/>
                      <a:pt x="-42713" y="454783"/>
                      <a:pt x="297069" y="454783"/>
                    </a:cubicBezTo>
                    <a:cubicBezTo>
                      <a:pt x="636850" y="454783"/>
                      <a:pt x="706520" y="11891"/>
                      <a:pt x="706520" y="11891"/>
                    </a:cubicBezTo>
                    <a:lnTo>
                      <a:pt x="526514" y="101"/>
                    </a:lnTo>
                    <a:lnTo>
                      <a:pt x="182397" y="0"/>
                    </a:lnTo>
                    <a:lnTo>
                      <a:pt x="1934" y="216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3" name="Google Shape;753;p29"/>
              <p:cNvSpPr/>
              <p:nvPr/>
            </p:nvSpPr>
            <p:spPr>
              <a:xfrm>
                <a:off x="6869444" y="6302971"/>
                <a:ext cx="480566" cy="378318"/>
              </a:xfrm>
              <a:custGeom>
                <a:avLst/>
                <a:gdLst/>
                <a:ahLst/>
                <a:cxnLst/>
                <a:rect l="l" t="t" r="r" b="b"/>
                <a:pathLst>
                  <a:path w="480566" h="378318" extrusionOk="0">
                    <a:moveTo>
                      <a:pt x="378318" y="0"/>
                    </a:moveTo>
                    <a:lnTo>
                      <a:pt x="480567" y="378318"/>
                    </a:lnTo>
                    <a:lnTo>
                      <a:pt x="104277" y="378318"/>
                    </a:lnTo>
                    <a:lnTo>
                      <a:pt x="0" y="0"/>
                    </a:lnTo>
                    <a:lnTo>
                      <a:pt x="37831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4" name="Google Shape;754;p29"/>
              <p:cNvSpPr/>
              <p:nvPr/>
            </p:nvSpPr>
            <p:spPr>
              <a:xfrm>
                <a:off x="6548348" y="6519714"/>
                <a:ext cx="923680" cy="339477"/>
              </a:xfrm>
              <a:custGeom>
                <a:avLst/>
                <a:gdLst/>
                <a:ahLst/>
                <a:cxnLst/>
                <a:rect l="l" t="t" r="r" b="b"/>
                <a:pathLst>
                  <a:path w="923680" h="339477" extrusionOk="0">
                    <a:moveTo>
                      <a:pt x="370180" y="25"/>
                    </a:moveTo>
                    <a:lnTo>
                      <a:pt x="510484" y="25"/>
                    </a:lnTo>
                    <a:cubicBezTo>
                      <a:pt x="510484" y="25"/>
                      <a:pt x="578759" y="118627"/>
                      <a:pt x="668737" y="118627"/>
                    </a:cubicBezTo>
                    <a:cubicBezTo>
                      <a:pt x="758715" y="118627"/>
                      <a:pt x="758715" y="25"/>
                      <a:pt x="758715" y="25"/>
                    </a:cubicBezTo>
                    <a:lnTo>
                      <a:pt x="815963" y="25"/>
                    </a:lnTo>
                    <a:lnTo>
                      <a:pt x="922167" y="304008"/>
                    </a:lnTo>
                    <a:cubicBezTo>
                      <a:pt x="928226" y="321350"/>
                      <a:pt x="915346" y="339477"/>
                      <a:pt x="896991" y="339477"/>
                    </a:cubicBezTo>
                    <a:lnTo>
                      <a:pt x="0" y="339477"/>
                    </a:lnTo>
                    <a:lnTo>
                      <a:pt x="0" y="292955"/>
                    </a:lnTo>
                    <a:cubicBezTo>
                      <a:pt x="0" y="207413"/>
                      <a:pt x="63763" y="135284"/>
                      <a:pt x="148670" y="124788"/>
                    </a:cubicBezTo>
                    <a:lnTo>
                      <a:pt x="148670" y="124788"/>
                    </a:lnTo>
                    <a:cubicBezTo>
                      <a:pt x="198692" y="118602"/>
                      <a:pt x="246051" y="98725"/>
                      <a:pt x="285501" y="67337"/>
                    </a:cubicBezTo>
                    <a:lnTo>
                      <a:pt x="37015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5" name="Google Shape;755;p29"/>
              <p:cNvSpPr/>
              <p:nvPr/>
            </p:nvSpPr>
            <p:spPr>
              <a:xfrm>
                <a:off x="6551188" y="6805265"/>
                <a:ext cx="906447" cy="14857"/>
              </a:xfrm>
              <a:custGeom>
                <a:avLst/>
                <a:gdLst/>
                <a:ahLst/>
                <a:cxnLst/>
                <a:rect l="l" t="t" r="r" b="b"/>
                <a:pathLst>
                  <a:path w="906447" h="14857" extrusionOk="0">
                    <a:moveTo>
                      <a:pt x="899019" y="14857"/>
                    </a:moveTo>
                    <a:lnTo>
                      <a:pt x="7428" y="14857"/>
                    </a:lnTo>
                    <a:cubicBezTo>
                      <a:pt x="3321" y="14857"/>
                      <a:pt x="0" y="11536"/>
                      <a:pt x="0" y="7428"/>
                    </a:cubicBezTo>
                    <a:cubicBezTo>
                      <a:pt x="0" y="3321"/>
                      <a:pt x="3321" y="0"/>
                      <a:pt x="7428" y="0"/>
                    </a:cubicBezTo>
                    <a:lnTo>
                      <a:pt x="899019" y="0"/>
                    </a:lnTo>
                    <a:cubicBezTo>
                      <a:pt x="903126" y="0"/>
                      <a:pt x="906447" y="3321"/>
                      <a:pt x="906447" y="7428"/>
                    </a:cubicBezTo>
                    <a:cubicBezTo>
                      <a:pt x="906447" y="11536"/>
                      <a:pt x="903126" y="14857"/>
                      <a:pt x="89901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6" name="Google Shape;756;p29"/>
              <p:cNvSpPr/>
              <p:nvPr/>
            </p:nvSpPr>
            <p:spPr>
              <a:xfrm>
                <a:off x="6744581" y="6632966"/>
                <a:ext cx="283624" cy="14857"/>
              </a:xfrm>
              <a:custGeom>
                <a:avLst/>
                <a:gdLst/>
                <a:ahLst/>
                <a:cxnLst/>
                <a:rect l="l" t="t" r="r" b="b"/>
                <a:pathLst>
                  <a:path w="283624" h="14857" extrusionOk="0">
                    <a:moveTo>
                      <a:pt x="276196" y="14857"/>
                    </a:moveTo>
                    <a:lnTo>
                      <a:pt x="7428" y="14857"/>
                    </a:lnTo>
                    <a:cubicBezTo>
                      <a:pt x="3321" y="14857"/>
                      <a:pt x="0" y="11536"/>
                      <a:pt x="0" y="7428"/>
                    </a:cubicBezTo>
                    <a:cubicBezTo>
                      <a:pt x="0" y="3321"/>
                      <a:pt x="3321" y="0"/>
                      <a:pt x="7428" y="0"/>
                    </a:cubicBezTo>
                    <a:lnTo>
                      <a:pt x="276196" y="0"/>
                    </a:lnTo>
                    <a:cubicBezTo>
                      <a:pt x="280303" y="0"/>
                      <a:pt x="283625" y="3321"/>
                      <a:pt x="283625" y="7428"/>
                    </a:cubicBezTo>
                    <a:cubicBezTo>
                      <a:pt x="283625" y="11536"/>
                      <a:pt x="280303" y="14857"/>
                      <a:pt x="27619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7" name="Google Shape;757;p29"/>
              <p:cNvSpPr/>
              <p:nvPr/>
            </p:nvSpPr>
            <p:spPr>
              <a:xfrm>
                <a:off x="5144677" y="6302971"/>
                <a:ext cx="419212" cy="378318"/>
              </a:xfrm>
              <a:custGeom>
                <a:avLst/>
                <a:gdLst/>
                <a:ahLst/>
                <a:cxnLst/>
                <a:rect l="l" t="t" r="r" b="b"/>
                <a:pathLst>
                  <a:path w="419212" h="378318" extrusionOk="0">
                    <a:moveTo>
                      <a:pt x="419213" y="0"/>
                    </a:moveTo>
                    <a:lnTo>
                      <a:pt x="376290" y="378318"/>
                    </a:lnTo>
                    <a:lnTo>
                      <a:pt x="0" y="378318"/>
                    </a:lnTo>
                    <a:lnTo>
                      <a:pt x="40894" y="0"/>
                    </a:lnTo>
                    <a:lnTo>
                      <a:pt x="419213"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8" name="Google Shape;758;p29"/>
              <p:cNvSpPr/>
              <p:nvPr/>
            </p:nvSpPr>
            <p:spPr>
              <a:xfrm>
                <a:off x="4719329" y="6519739"/>
                <a:ext cx="881168" cy="339477"/>
              </a:xfrm>
              <a:custGeom>
                <a:avLst/>
                <a:gdLst/>
                <a:ahLst/>
                <a:cxnLst/>
                <a:rect l="l" t="t" r="r" b="b"/>
                <a:pathLst>
                  <a:path w="881168" h="339477" extrusionOk="0">
                    <a:moveTo>
                      <a:pt x="414396" y="0"/>
                    </a:moveTo>
                    <a:lnTo>
                      <a:pt x="592551" y="0"/>
                    </a:lnTo>
                    <a:cubicBezTo>
                      <a:pt x="592551" y="0"/>
                      <a:pt x="615040" y="118602"/>
                      <a:pt x="705018" y="118602"/>
                    </a:cubicBezTo>
                    <a:cubicBezTo>
                      <a:pt x="794996" y="118602"/>
                      <a:pt x="819968" y="0"/>
                      <a:pt x="819968" y="0"/>
                    </a:cubicBezTo>
                    <a:lnTo>
                      <a:pt x="858885" y="0"/>
                    </a:lnTo>
                    <a:lnTo>
                      <a:pt x="881069" y="300434"/>
                    </a:lnTo>
                    <a:cubicBezTo>
                      <a:pt x="882616" y="321502"/>
                      <a:pt x="865933" y="339477"/>
                      <a:pt x="844814" y="339477"/>
                    </a:cubicBezTo>
                    <a:lnTo>
                      <a:pt x="0" y="339477"/>
                    </a:lnTo>
                    <a:lnTo>
                      <a:pt x="0" y="256598"/>
                    </a:lnTo>
                    <a:cubicBezTo>
                      <a:pt x="0" y="191821"/>
                      <a:pt x="48272" y="137210"/>
                      <a:pt x="112568" y="129250"/>
                    </a:cubicBezTo>
                    <a:lnTo>
                      <a:pt x="112568" y="129250"/>
                    </a:lnTo>
                    <a:cubicBezTo>
                      <a:pt x="186573" y="120097"/>
                      <a:pt x="414370" y="25"/>
                      <a:pt x="414370" y="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9" name="Google Shape;759;p29"/>
              <p:cNvSpPr/>
              <p:nvPr/>
            </p:nvSpPr>
            <p:spPr>
              <a:xfrm>
                <a:off x="4724374" y="6805265"/>
                <a:ext cx="873032" cy="14857"/>
              </a:xfrm>
              <a:custGeom>
                <a:avLst/>
                <a:gdLst/>
                <a:ahLst/>
                <a:cxnLst/>
                <a:rect l="l" t="t" r="r" b="b"/>
                <a:pathLst>
                  <a:path w="873032" h="14857" extrusionOk="0">
                    <a:moveTo>
                      <a:pt x="865604" y="14857"/>
                    </a:moveTo>
                    <a:lnTo>
                      <a:pt x="7428" y="14857"/>
                    </a:lnTo>
                    <a:cubicBezTo>
                      <a:pt x="3321" y="14857"/>
                      <a:pt x="0" y="11536"/>
                      <a:pt x="0" y="7428"/>
                    </a:cubicBezTo>
                    <a:cubicBezTo>
                      <a:pt x="0" y="3321"/>
                      <a:pt x="3321" y="0"/>
                      <a:pt x="7428" y="0"/>
                    </a:cubicBezTo>
                    <a:lnTo>
                      <a:pt x="865604" y="0"/>
                    </a:lnTo>
                    <a:cubicBezTo>
                      <a:pt x="869711" y="0"/>
                      <a:pt x="873032" y="3321"/>
                      <a:pt x="873032" y="7428"/>
                    </a:cubicBezTo>
                    <a:cubicBezTo>
                      <a:pt x="873032" y="11536"/>
                      <a:pt x="869711" y="14857"/>
                      <a:pt x="865604"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0" name="Google Shape;760;p29"/>
              <p:cNvSpPr/>
              <p:nvPr/>
            </p:nvSpPr>
            <p:spPr>
              <a:xfrm>
                <a:off x="4909400" y="6632966"/>
                <a:ext cx="283599" cy="14857"/>
              </a:xfrm>
              <a:custGeom>
                <a:avLst/>
                <a:gdLst/>
                <a:ahLst/>
                <a:cxnLst/>
                <a:rect l="l" t="t" r="r" b="b"/>
                <a:pathLst>
                  <a:path w="283599" h="14857" extrusionOk="0">
                    <a:moveTo>
                      <a:pt x="276171" y="14857"/>
                    </a:moveTo>
                    <a:lnTo>
                      <a:pt x="7428" y="14857"/>
                    </a:lnTo>
                    <a:cubicBezTo>
                      <a:pt x="3321" y="14857"/>
                      <a:pt x="0" y="11536"/>
                      <a:pt x="0" y="7428"/>
                    </a:cubicBezTo>
                    <a:cubicBezTo>
                      <a:pt x="0" y="3321"/>
                      <a:pt x="3321" y="0"/>
                      <a:pt x="7428" y="0"/>
                    </a:cubicBezTo>
                    <a:lnTo>
                      <a:pt x="276171" y="0"/>
                    </a:lnTo>
                    <a:cubicBezTo>
                      <a:pt x="280278" y="0"/>
                      <a:pt x="283599" y="3321"/>
                      <a:pt x="283599" y="7428"/>
                    </a:cubicBezTo>
                    <a:cubicBezTo>
                      <a:pt x="283599" y="11536"/>
                      <a:pt x="280278" y="14857"/>
                      <a:pt x="276171"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1" name="Google Shape;761;p29"/>
              <p:cNvSpPr/>
              <p:nvPr/>
            </p:nvSpPr>
            <p:spPr>
              <a:xfrm>
                <a:off x="5085932" y="2931852"/>
                <a:ext cx="2245226" cy="3491089"/>
              </a:xfrm>
              <a:custGeom>
                <a:avLst/>
                <a:gdLst/>
                <a:ahLst/>
                <a:cxnLst/>
                <a:rect l="l" t="t" r="r" b="b"/>
                <a:pathLst>
                  <a:path w="2245226" h="3491089" extrusionOk="0">
                    <a:moveTo>
                      <a:pt x="1808029" y="170347"/>
                    </a:moveTo>
                    <a:lnTo>
                      <a:pt x="1807978" y="0"/>
                    </a:lnTo>
                    <a:lnTo>
                      <a:pt x="535940" y="0"/>
                    </a:lnTo>
                    <a:lnTo>
                      <a:pt x="458" y="3447330"/>
                    </a:lnTo>
                    <a:cubicBezTo>
                      <a:pt x="-3117" y="3470325"/>
                      <a:pt x="14681" y="3491089"/>
                      <a:pt x="37955" y="3491089"/>
                    </a:cubicBezTo>
                    <a:lnTo>
                      <a:pt x="640268" y="3491089"/>
                    </a:lnTo>
                    <a:cubicBezTo>
                      <a:pt x="659232" y="3491089"/>
                      <a:pt x="675306" y="3477070"/>
                      <a:pt x="677866" y="3458283"/>
                    </a:cubicBezTo>
                    <a:lnTo>
                      <a:pt x="917123" y="1704638"/>
                    </a:lnTo>
                    <a:lnTo>
                      <a:pt x="1101592" y="1055143"/>
                    </a:lnTo>
                    <a:lnTo>
                      <a:pt x="1014377" y="633649"/>
                    </a:lnTo>
                    <a:lnTo>
                      <a:pt x="1239563" y="1721853"/>
                    </a:lnTo>
                    <a:lnTo>
                      <a:pt x="1585353" y="3460539"/>
                    </a:lnTo>
                    <a:cubicBezTo>
                      <a:pt x="1588877" y="3478287"/>
                      <a:pt x="1604470" y="3491089"/>
                      <a:pt x="1622572" y="3491089"/>
                    </a:cubicBezTo>
                    <a:lnTo>
                      <a:pt x="2207264" y="3491089"/>
                    </a:lnTo>
                    <a:cubicBezTo>
                      <a:pt x="2231248" y="3491089"/>
                      <a:pt x="2249223" y="3469109"/>
                      <a:pt x="2244457" y="3445606"/>
                    </a:cubicBezTo>
                    <a:lnTo>
                      <a:pt x="1888145" y="1687397"/>
                    </a:lnTo>
                    <a:lnTo>
                      <a:pt x="1808055" y="170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2" name="Google Shape;762;p29"/>
              <p:cNvSpPr/>
              <p:nvPr/>
            </p:nvSpPr>
            <p:spPr>
              <a:xfrm>
                <a:off x="5955209" y="3557369"/>
                <a:ext cx="239696" cy="437105"/>
              </a:xfrm>
              <a:custGeom>
                <a:avLst/>
                <a:gdLst/>
                <a:ahLst/>
                <a:cxnLst/>
                <a:rect l="l" t="t" r="r" b="b"/>
                <a:pathLst>
                  <a:path w="239696" h="437105" extrusionOk="0">
                    <a:moveTo>
                      <a:pt x="232264" y="437080"/>
                    </a:moveTo>
                    <a:cubicBezTo>
                      <a:pt x="228791" y="437080"/>
                      <a:pt x="225723" y="434671"/>
                      <a:pt x="224988" y="431147"/>
                    </a:cubicBezTo>
                    <a:lnTo>
                      <a:pt x="138990" y="15510"/>
                    </a:lnTo>
                    <a:cubicBezTo>
                      <a:pt x="89602" y="14926"/>
                      <a:pt x="15242" y="14445"/>
                      <a:pt x="8726" y="15433"/>
                    </a:cubicBezTo>
                    <a:cubicBezTo>
                      <a:pt x="4670" y="16042"/>
                      <a:pt x="917" y="13456"/>
                      <a:pt x="157" y="9577"/>
                    </a:cubicBezTo>
                    <a:cubicBezTo>
                      <a:pt x="-629" y="5673"/>
                      <a:pt x="1602" y="1920"/>
                      <a:pt x="5456" y="931"/>
                    </a:cubicBezTo>
                    <a:cubicBezTo>
                      <a:pt x="12123" y="-717"/>
                      <a:pt x="105321" y="222"/>
                      <a:pt x="145151" y="729"/>
                    </a:cubicBezTo>
                    <a:cubicBezTo>
                      <a:pt x="148624" y="779"/>
                      <a:pt x="151616" y="3239"/>
                      <a:pt x="152326" y="6661"/>
                    </a:cubicBezTo>
                    <a:lnTo>
                      <a:pt x="239540" y="428156"/>
                    </a:lnTo>
                    <a:cubicBezTo>
                      <a:pt x="240377" y="432187"/>
                      <a:pt x="237766" y="436117"/>
                      <a:pt x="233760" y="436953"/>
                    </a:cubicBezTo>
                    <a:cubicBezTo>
                      <a:pt x="233253" y="437055"/>
                      <a:pt x="232720" y="437105"/>
                      <a:pt x="232239" y="437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3" name="Google Shape;763;p29"/>
              <p:cNvSpPr/>
              <p:nvPr/>
            </p:nvSpPr>
            <p:spPr>
              <a:xfrm>
                <a:off x="6033504" y="3094796"/>
                <a:ext cx="14857" cy="477625"/>
              </a:xfrm>
              <a:custGeom>
                <a:avLst/>
                <a:gdLst/>
                <a:ahLst/>
                <a:cxnLst/>
                <a:rect l="l" t="t" r="r" b="b"/>
                <a:pathLst>
                  <a:path w="14857" h="477625" extrusionOk="0">
                    <a:moveTo>
                      <a:pt x="7429" y="477626"/>
                    </a:moveTo>
                    <a:cubicBezTo>
                      <a:pt x="3321" y="477626"/>
                      <a:pt x="0" y="474305"/>
                      <a:pt x="0" y="470198"/>
                    </a:cubicBezTo>
                    <a:lnTo>
                      <a:pt x="0" y="7428"/>
                    </a:lnTo>
                    <a:cubicBezTo>
                      <a:pt x="0" y="3321"/>
                      <a:pt x="3321" y="0"/>
                      <a:pt x="7429" y="0"/>
                    </a:cubicBezTo>
                    <a:cubicBezTo>
                      <a:pt x="11536" y="0"/>
                      <a:pt x="14857" y="3321"/>
                      <a:pt x="14857" y="7428"/>
                    </a:cubicBezTo>
                    <a:lnTo>
                      <a:pt x="14857" y="470198"/>
                    </a:lnTo>
                    <a:cubicBezTo>
                      <a:pt x="14857" y="474305"/>
                      <a:pt x="11536" y="477626"/>
                      <a:pt x="7429" y="4776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29"/>
              <p:cNvSpPr/>
              <p:nvPr/>
            </p:nvSpPr>
            <p:spPr>
              <a:xfrm>
                <a:off x="5936731" y="3094770"/>
                <a:ext cx="111071" cy="230940"/>
              </a:xfrm>
              <a:custGeom>
                <a:avLst/>
                <a:gdLst/>
                <a:ahLst/>
                <a:cxnLst/>
                <a:rect l="l" t="t" r="r" b="b"/>
                <a:pathLst>
                  <a:path w="111071" h="230940" extrusionOk="0">
                    <a:moveTo>
                      <a:pt x="104201" y="230941"/>
                    </a:moveTo>
                    <a:lnTo>
                      <a:pt x="103111" y="230941"/>
                    </a:lnTo>
                    <a:cubicBezTo>
                      <a:pt x="46269" y="230941"/>
                      <a:pt x="0" y="184672"/>
                      <a:pt x="0" y="127830"/>
                    </a:cubicBezTo>
                    <a:lnTo>
                      <a:pt x="0" y="7428"/>
                    </a:lnTo>
                    <a:cubicBezTo>
                      <a:pt x="0" y="3321"/>
                      <a:pt x="3321" y="0"/>
                      <a:pt x="7428" y="0"/>
                    </a:cubicBezTo>
                    <a:cubicBezTo>
                      <a:pt x="11536" y="0"/>
                      <a:pt x="14857" y="3321"/>
                      <a:pt x="14857" y="7428"/>
                    </a:cubicBezTo>
                    <a:lnTo>
                      <a:pt x="14857" y="127830"/>
                    </a:lnTo>
                    <a:cubicBezTo>
                      <a:pt x="14857" y="176483"/>
                      <a:pt x="54433" y="216059"/>
                      <a:pt x="103086" y="216059"/>
                    </a:cubicBezTo>
                    <a:cubicBezTo>
                      <a:pt x="107193" y="216059"/>
                      <a:pt x="111072" y="219380"/>
                      <a:pt x="111072" y="223487"/>
                    </a:cubicBezTo>
                    <a:cubicBezTo>
                      <a:pt x="111072" y="227594"/>
                      <a:pt x="108283" y="230915"/>
                      <a:pt x="104176" y="230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5" name="Google Shape;765;p29"/>
              <p:cNvSpPr/>
              <p:nvPr/>
            </p:nvSpPr>
            <p:spPr>
              <a:xfrm>
                <a:off x="5577276" y="3094796"/>
                <a:ext cx="1336587" cy="14856"/>
              </a:xfrm>
              <a:custGeom>
                <a:avLst/>
                <a:gdLst/>
                <a:ahLst/>
                <a:cxnLst/>
                <a:rect l="l" t="t" r="r" b="b"/>
                <a:pathLst>
                  <a:path w="1336587" h="14856" extrusionOk="0">
                    <a:moveTo>
                      <a:pt x="1329159" y="14857"/>
                    </a:moveTo>
                    <a:lnTo>
                      <a:pt x="7428" y="14857"/>
                    </a:lnTo>
                    <a:cubicBezTo>
                      <a:pt x="3321" y="14857"/>
                      <a:pt x="0" y="11535"/>
                      <a:pt x="0" y="7428"/>
                    </a:cubicBezTo>
                    <a:cubicBezTo>
                      <a:pt x="0" y="3321"/>
                      <a:pt x="3321" y="0"/>
                      <a:pt x="7428" y="0"/>
                    </a:cubicBezTo>
                    <a:lnTo>
                      <a:pt x="1329159" y="0"/>
                    </a:lnTo>
                    <a:cubicBezTo>
                      <a:pt x="1333266" y="0"/>
                      <a:pt x="1336587" y="3321"/>
                      <a:pt x="1336587" y="7428"/>
                    </a:cubicBezTo>
                    <a:cubicBezTo>
                      <a:pt x="1336587" y="11535"/>
                      <a:pt x="1333266" y="14857"/>
                      <a:pt x="132915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6" name="Google Shape;766;p29"/>
              <p:cNvSpPr/>
              <p:nvPr/>
            </p:nvSpPr>
            <p:spPr>
              <a:xfrm>
                <a:off x="5113492" y="6149356"/>
                <a:ext cx="674188" cy="14857"/>
              </a:xfrm>
              <a:custGeom>
                <a:avLst/>
                <a:gdLst/>
                <a:ahLst/>
                <a:cxnLst/>
                <a:rect l="l" t="t" r="r" b="b"/>
                <a:pathLst>
                  <a:path w="674188" h="14857" extrusionOk="0">
                    <a:moveTo>
                      <a:pt x="666760" y="14857"/>
                    </a:moveTo>
                    <a:lnTo>
                      <a:pt x="7428" y="14857"/>
                    </a:lnTo>
                    <a:cubicBezTo>
                      <a:pt x="3321" y="14857"/>
                      <a:pt x="0" y="11536"/>
                      <a:pt x="0" y="7428"/>
                    </a:cubicBezTo>
                    <a:cubicBezTo>
                      <a:pt x="0" y="3321"/>
                      <a:pt x="3321" y="0"/>
                      <a:pt x="7428" y="0"/>
                    </a:cubicBezTo>
                    <a:lnTo>
                      <a:pt x="666760" y="0"/>
                    </a:lnTo>
                    <a:cubicBezTo>
                      <a:pt x="670867" y="0"/>
                      <a:pt x="674188" y="3321"/>
                      <a:pt x="674188" y="7428"/>
                    </a:cubicBezTo>
                    <a:cubicBezTo>
                      <a:pt x="674188" y="11536"/>
                      <a:pt x="670867" y="14857"/>
                      <a:pt x="666760"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7" name="Google Shape;767;p29"/>
              <p:cNvSpPr/>
              <p:nvPr/>
            </p:nvSpPr>
            <p:spPr>
              <a:xfrm>
                <a:off x="6616142" y="6149356"/>
                <a:ext cx="696144" cy="14857"/>
              </a:xfrm>
              <a:custGeom>
                <a:avLst/>
                <a:gdLst/>
                <a:ahLst/>
                <a:cxnLst/>
                <a:rect l="l" t="t" r="r" b="b"/>
                <a:pathLst>
                  <a:path w="696144" h="14857" extrusionOk="0">
                    <a:moveTo>
                      <a:pt x="688716" y="14857"/>
                    </a:moveTo>
                    <a:lnTo>
                      <a:pt x="7429" y="14857"/>
                    </a:lnTo>
                    <a:cubicBezTo>
                      <a:pt x="3321" y="14857"/>
                      <a:pt x="0" y="11536"/>
                      <a:pt x="0" y="7428"/>
                    </a:cubicBezTo>
                    <a:cubicBezTo>
                      <a:pt x="0" y="3321"/>
                      <a:pt x="3321" y="0"/>
                      <a:pt x="7429" y="0"/>
                    </a:cubicBezTo>
                    <a:lnTo>
                      <a:pt x="688716" y="0"/>
                    </a:lnTo>
                    <a:cubicBezTo>
                      <a:pt x="692823" y="0"/>
                      <a:pt x="696144" y="3321"/>
                      <a:pt x="696144" y="7428"/>
                    </a:cubicBezTo>
                    <a:cubicBezTo>
                      <a:pt x="696144" y="11536"/>
                      <a:pt x="692823" y="14857"/>
                      <a:pt x="68871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8" name="Google Shape;768;p29"/>
              <p:cNvSpPr/>
              <p:nvPr/>
            </p:nvSpPr>
            <p:spPr>
              <a:xfrm>
                <a:off x="6457965" y="1163806"/>
                <a:ext cx="931496" cy="3626374"/>
              </a:xfrm>
              <a:custGeom>
                <a:avLst/>
                <a:gdLst/>
                <a:ahLst/>
                <a:cxnLst/>
                <a:rect l="l" t="t" r="r" b="b"/>
                <a:pathLst>
                  <a:path w="931496" h="3626374" extrusionOk="0">
                    <a:moveTo>
                      <a:pt x="148087" y="54002"/>
                    </a:moveTo>
                    <a:cubicBezTo>
                      <a:pt x="232817" y="60366"/>
                      <a:pt x="302994" y="67059"/>
                      <a:pt x="361002" y="73600"/>
                    </a:cubicBezTo>
                    <a:cubicBezTo>
                      <a:pt x="510230" y="90485"/>
                      <a:pt x="622012" y="218011"/>
                      <a:pt x="619147" y="368177"/>
                    </a:cubicBezTo>
                    <a:lnTo>
                      <a:pt x="595492" y="1608043"/>
                    </a:lnTo>
                    <a:lnTo>
                      <a:pt x="931496" y="3473622"/>
                    </a:lnTo>
                    <a:cubicBezTo>
                      <a:pt x="455442" y="3628427"/>
                      <a:pt x="1724" y="3626374"/>
                      <a:pt x="1724" y="3626374"/>
                    </a:cubicBezTo>
                    <a:cubicBezTo>
                      <a:pt x="1724" y="3626374"/>
                      <a:pt x="68808" y="428492"/>
                      <a:pt x="40920" y="53824"/>
                    </a:cubicBezTo>
                    <a:lnTo>
                      <a:pt x="0" y="0"/>
                    </a:lnTo>
                    <a:lnTo>
                      <a:pt x="0" y="0"/>
                    </a:lnTo>
                    <a:cubicBezTo>
                      <a:pt x="42618" y="101"/>
                      <a:pt x="84299" y="12499"/>
                      <a:pt x="120047" y="35748"/>
                    </a:cubicBezTo>
                    <a:lnTo>
                      <a:pt x="148087" y="539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9" name="Google Shape;769;p29"/>
              <p:cNvSpPr/>
              <p:nvPr/>
            </p:nvSpPr>
            <p:spPr>
              <a:xfrm>
                <a:off x="6573522" y="3325914"/>
                <a:ext cx="542276" cy="526988"/>
              </a:xfrm>
              <a:custGeom>
                <a:avLst/>
                <a:gdLst/>
                <a:ahLst/>
                <a:cxnLst/>
                <a:rect l="l" t="t" r="r" b="b"/>
                <a:pathLst>
                  <a:path w="542276" h="526988" extrusionOk="0">
                    <a:moveTo>
                      <a:pt x="315495" y="526988"/>
                    </a:moveTo>
                    <a:cubicBezTo>
                      <a:pt x="161526" y="526988"/>
                      <a:pt x="35166" y="409756"/>
                      <a:pt x="21526" y="254164"/>
                    </a:cubicBezTo>
                    <a:lnTo>
                      <a:pt x="27" y="8595"/>
                    </a:lnTo>
                    <a:cubicBezTo>
                      <a:pt x="-151" y="6516"/>
                      <a:pt x="559" y="4462"/>
                      <a:pt x="1954" y="2916"/>
                    </a:cubicBezTo>
                    <a:cubicBezTo>
                      <a:pt x="3348" y="1369"/>
                      <a:pt x="5351" y="507"/>
                      <a:pt x="7430" y="507"/>
                    </a:cubicBezTo>
                    <a:lnTo>
                      <a:pt x="510333" y="0"/>
                    </a:lnTo>
                    <a:lnTo>
                      <a:pt x="510333" y="0"/>
                    </a:lnTo>
                    <a:cubicBezTo>
                      <a:pt x="514187" y="0"/>
                      <a:pt x="517407" y="2941"/>
                      <a:pt x="517761" y="6769"/>
                    </a:cubicBezTo>
                    <a:lnTo>
                      <a:pt x="541416" y="276627"/>
                    </a:lnTo>
                    <a:cubicBezTo>
                      <a:pt x="547019" y="340745"/>
                      <a:pt x="525063" y="405040"/>
                      <a:pt x="481152" y="453008"/>
                    </a:cubicBezTo>
                    <a:cubicBezTo>
                      <a:pt x="438178" y="499937"/>
                      <a:pt x="377914" y="526913"/>
                      <a:pt x="315748" y="526963"/>
                    </a:cubicBezTo>
                    <a:lnTo>
                      <a:pt x="315470" y="526963"/>
                    </a:lnTo>
                    <a:close/>
                    <a:moveTo>
                      <a:pt x="315774" y="519560"/>
                    </a:moveTo>
                    <a:lnTo>
                      <a:pt x="315977" y="519560"/>
                    </a:lnTo>
                    <a:lnTo>
                      <a:pt x="315774" y="519560"/>
                    </a:lnTo>
                    <a:close/>
                    <a:moveTo>
                      <a:pt x="15543" y="15389"/>
                    </a:moveTo>
                    <a:lnTo>
                      <a:pt x="36358" y="252846"/>
                    </a:lnTo>
                    <a:cubicBezTo>
                      <a:pt x="49313" y="400705"/>
                      <a:pt x="169309" y="512106"/>
                      <a:pt x="315495" y="512106"/>
                    </a:cubicBezTo>
                    <a:lnTo>
                      <a:pt x="315774" y="512106"/>
                    </a:lnTo>
                    <a:cubicBezTo>
                      <a:pt x="373756" y="512056"/>
                      <a:pt x="430040" y="486829"/>
                      <a:pt x="470199" y="442969"/>
                    </a:cubicBezTo>
                    <a:cubicBezTo>
                      <a:pt x="511296" y="398094"/>
                      <a:pt x="531858" y="337931"/>
                      <a:pt x="526584" y="277946"/>
                    </a:cubicBezTo>
                    <a:lnTo>
                      <a:pt x="503513" y="14882"/>
                    </a:lnTo>
                    <a:lnTo>
                      <a:pt x="15518" y="153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0" name="Google Shape;770;p29"/>
              <p:cNvSpPr/>
              <p:nvPr/>
            </p:nvSpPr>
            <p:spPr>
              <a:xfrm>
                <a:off x="6578417" y="3381564"/>
                <a:ext cx="517759" cy="15338"/>
              </a:xfrm>
              <a:custGeom>
                <a:avLst/>
                <a:gdLst/>
                <a:ahLst/>
                <a:cxnLst/>
                <a:rect l="l" t="t" r="r" b="b"/>
                <a:pathLst>
                  <a:path w="517759" h="15338" extrusionOk="0">
                    <a:moveTo>
                      <a:pt x="7428" y="15338"/>
                    </a:moveTo>
                    <a:cubicBezTo>
                      <a:pt x="3321" y="15338"/>
                      <a:pt x="0" y="12017"/>
                      <a:pt x="0" y="7910"/>
                    </a:cubicBezTo>
                    <a:cubicBezTo>
                      <a:pt x="0" y="3803"/>
                      <a:pt x="3321" y="482"/>
                      <a:pt x="7428" y="482"/>
                    </a:cubicBezTo>
                    <a:lnTo>
                      <a:pt x="510331" y="0"/>
                    </a:lnTo>
                    <a:lnTo>
                      <a:pt x="510331" y="0"/>
                    </a:lnTo>
                    <a:cubicBezTo>
                      <a:pt x="514439" y="0"/>
                      <a:pt x="517760" y="3321"/>
                      <a:pt x="517760" y="7428"/>
                    </a:cubicBezTo>
                    <a:cubicBezTo>
                      <a:pt x="517760" y="11535"/>
                      <a:pt x="514439" y="14857"/>
                      <a:pt x="510331" y="14857"/>
                    </a:cubicBezTo>
                    <a:lnTo>
                      <a:pt x="7428" y="15338"/>
                    </a:lnTo>
                    <a:lnTo>
                      <a:pt x="7428" y="1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1" name="Google Shape;771;p29"/>
              <p:cNvSpPr/>
              <p:nvPr/>
            </p:nvSpPr>
            <p:spPr>
              <a:xfrm>
                <a:off x="6457990" y="1163806"/>
                <a:ext cx="297619" cy="1142535"/>
              </a:xfrm>
              <a:custGeom>
                <a:avLst/>
                <a:gdLst/>
                <a:ahLst/>
                <a:cxnLst/>
                <a:rect l="l" t="t" r="r" b="b"/>
                <a:pathLst>
                  <a:path w="297619" h="1142535" extrusionOk="0">
                    <a:moveTo>
                      <a:pt x="120047" y="35773"/>
                    </a:moveTo>
                    <a:lnTo>
                      <a:pt x="291433" y="147301"/>
                    </a:lnTo>
                    <a:lnTo>
                      <a:pt x="127576" y="219253"/>
                    </a:lnTo>
                    <a:lnTo>
                      <a:pt x="297619" y="294324"/>
                    </a:lnTo>
                    <a:cubicBezTo>
                      <a:pt x="297619" y="294324"/>
                      <a:pt x="210608" y="531425"/>
                      <a:pt x="43202" y="1142535"/>
                    </a:cubicBezTo>
                    <a:lnTo>
                      <a:pt x="40920" y="53824"/>
                    </a:lnTo>
                    <a:lnTo>
                      <a:pt x="0" y="0"/>
                    </a:lnTo>
                    <a:lnTo>
                      <a:pt x="0" y="0"/>
                    </a:lnTo>
                    <a:cubicBezTo>
                      <a:pt x="42618" y="101"/>
                      <a:pt x="84299" y="12499"/>
                      <a:pt x="120047" y="357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2" name="Google Shape;772;p29"/>
              <p:cNvSpPr/>
              <p:nvPr/>
            </p:nvSpPr>
            <p:spPr>
              <a:xfrm>
                <a:off x="5185571" y="1163933"/>
                <a:ext cx="844763" cy="3625131"/>
              </a:xfrm>
              <a:custGeom>
                <a:avLst/>
                <a:gdLst/>
                <a:ahLst/>
                <a:cxnLst/>
                <a:rect l="l" t="t" r="r" b="b"/>
                <a:pathLst>
                  <a:path w="844763" h="3625131" extrusionOk="0">
                    <a:moveTo>
                      <a:pt x="563877" y="85643"/>
                    </a:moveTo>
                    <a:cubicBezTo>
                      <a:pt x="512309" y="93122"/>
                      <a:pt x="471947" y="133839"/>
                      <a:pt x="464899" y="185458"/>
                    </a:cubicBezTo>
                    <a:lnTo>
                      <a:pt x="292169" y="1451437"/>
                    </a:lnTo>
                    <a:lnTo>
                      <a:pt x="0" y="3472557"/>
                    </a:lnTo>
                    <a:cubicBezTo>
                      <a:pt x="144233" y="3580840"/>
                      <a:pt x="606470" y="3625131"/>
                      <a:pt x="606470" y="3625131"/>
                    </a:cubicBezTo>
                    <a:lnTo>
                      <a:pt x="805340" y="62546"/>
                    </a:lnTo>
                    <a:lnTo>
                      <a:pt x="844764" y="0"/>
                    </a:lnTo>
                    <a:lnTo>
                      <a:pt x="844764" y="0"/>
                    </a:lnTo>
                    <a:cubicBezTo>
                      <a:pt x="816343" y="0"/>
                      <a:pt x="788505" y="8037"/>
                      <a:pt x="764445" y="23198"/>
                    </a:cubicBezTo>
                    <a:lnTo>
                      <a:pt x="695688" y="66526"/>
                    </a:lnTo>
                    <a:lnTo>
                      <a:pt x="563877" y="856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3" name="Google Shape;773;p29"/>
              <p:cNvSpPr/>
              <p:nvPr/>
            </p:nvSpPr>
            <p:spPr>
              <a:xfrm>
                <a:off x="5743313" y="1163983"/>
                <a:ext cx="287021" cy="1126714"/>
              </a:xfrm>
              <a:custGeom>
                <a:avLst/>
                <a:gdLst/>
                <a:ahLst/>
                <a:cxnLst/>
                <a:rect l="l" t="t" r="r" b="b"/>
                <a:pathLst>
                  <a:path w="287021" h="1126714" extrusionOk="0">
                    <a:moveTo>
                      <a:pt x="206703" y="23173"/>
                    </a:moveTo>
                    <a:lnTo>
                      <a:pt x="14223" y="144436"/>
                    </a:lnTo>
                    <a:lnTo>
                      <a:pt x="181452" y="199934"/>
                    </a:lnTo>
                    <a:lnTo>
                      <a:pt x="0" y="281520"/>
                    </a:lnTo>
                    <a:lnTo>
                      <a:pt x="188196" y="1126715"/>
                    </a:lnTo>
                    <a:lnTo>
                      <a:pt x="247598" y="62546"/>
                    </a:lnTo>
                    <a:lnTo>
                      <a:pt x="287022" y="0"/>
                    </a:lnTo>
                    <a:lnTo>
                      <a:pt x="287022" y="0"/>
                    </a:lnTo>
                    <a:cubicBezTo>
                      <a:pt x="258601" y="0"/>
                      <a:pt x="230763" y="8037"/>
                      <a:pt x="206703" y="231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4" name="Google Shape;774;p29"/>
              <p:cNvSpPr/>
              <p:nvPr/>
            </p:nvSpPr>
            <p:spPr>
              <a:xfrm>
                <a:off x="5564023" y="1470747"/>
                <a:ext cx="76280" cy="465059"/>
              </a:xfrm>
              <a:custGeom>
                <a:avLst/>
                <a:gdLst/>
                <a:ahLst/>
                <a:cxnLst/>
                <a:rect l="l" t="t" r="r" b="b"/>
                <a:pathLst>
                  <a:path w="76280" h="465059" extrusionOk="0">
                    <a:moveTo>
                      <a:pt x="7447" y="465059"/>
                    </a:moveTo>
                    <a:cubicBezTo>
                      <a:pt x="7118" y="465059"/>
                      <a:pt x="6788" y="465059"/>
                      <a:pt x="6433" y="464983"/>
                    </a:cubicBezTo>
                    <a:cubicBezTo>
                      <a:pt x="2376" y="464425"/>
                      <a:pt x="-488" y="460673"/>
                      <a:pt x="69" y="456617"/>
                    </a:cubicBezTo>
                    <a:lnTo>
                      <a:pt x="61500" y="6423"/>
                    </a:lnTo>
                    <a:cubicBezTo>
                      <a:pt x="62032" y="2366"/>
                      <a:pt x="65734" y="-448"/>
                      <a:pt x="69866" y="59"/>
                    </a:cubicBezTo>
                    <a:cubicBezTo>
                      <a:pt x="73923" y="617"/>
                      <a:pt x="76788" y="4369"/>
                      <a:pt x="76205" y="8426"/>
                    </a:cubicBezTo>
                    <a:lnTo>
                      <a:pt x="14774" y="458620"/>
                    </a:lnTo>
                    <a:cubicBezTo>
                      <a:pt x="14267" y="462346"/>
                      <a:pt x="11073" y="465059"/>
                      <a:pt x="7422" y="465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5" name="Google Shape;775;p29"/>
              <p:cNvSpPr/>
              <p:nvPr/>
            </p:nvSpPr>
            <p:spPr>
              <a:xfrm>
                <a:off x="5455961" y="2168218"/>
                <a:ext cx="89217" cy="553912"/>
              </a:xfrm>
              <a:custGeom>
                <a:avLst/>
                <a:gdLst/>
                <a:ahLst/>
                <a:cxnLst/>
                <a:rect l="l" t="t" r="r" b="b"/>
                <a:pathLst>
                  <a:path w="89217" h="553912" extrusionOk="0">
                    <a:moveTo>
                      <a:pt x="7428" y="553913"/>
                    </a:moveTo>
                    <a:cubicBezTo>
                      <a:pt x="7099" y="553913"/>
                      <a:pt x="6744" y="553913"/>
                      <a:pt x="6414" y="553837"/>
                    </a:cubicBezTo>
                    <a:cubicBezTo>
                      <a:pt x="2332" y="553279"/>
                      <a:pt x="-507" y="549527"/>
                      <a:pt x="76" y="545445"/>
                    </a:cubicBezTo>
                    <a:lnTo>
                      <a:pt x="74436" y="6414"/>
                    </a:lnTo>
                    <a:cubicBezTo>
                      <a:pt x="74969" y="2357"/>
                      <a:pt x="78823" y="-508"/>
                      <a:pt x="82803" y="75"/>
                    </a:cubicBezTo>
                    <a:cubicBezTo>
                      <a:pt x="86885" y="633"/>
                      <a:pt x="89724" y="4385"/>
                      <a:pt x="89141" y="8467"/>
                    </a:cubicBezTo>
                    <a:lnTo>
                      <a:pt x="14781" y="547499"/>
                    </a:lnTo>
                    <a:cubicBezTo>
                      <a:pt x="14274" y="551225"/>
                      <a:pt x="11079" y="553913"/>
                      <a:pt x="7428" y="5539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6" name="Google Shape;776;p29"/>
              <p:cNvSpPr/>
              <p:nvPr/>
            </p:nvSpPr>
            <p:spPr>
              <a:xfrm>
                <a:off x="5917843" y="2054924"/>
                <a:ext cx="419618" cy="124525"/>
              </a:xfrm>
              <a:custGeom>
                <a:avLst/>
                <a:gdLst/>
                <a:ahLst/>
                <a:cxnLst/>
                <a:rect l="l" t="t" r="r" b="b"/>
                <a:pathLst>
                  <a:path w="419618" h="124525" extrusionOk="0">
                    <a:moveTo>
                      <a:pt x="419618" y="103786"/>
                    </a:moveTo>
                    <a:lnTo>
                      <a:pt x="274523" y="23544"/>
                    </a:lnTo>
                    <a:cubicBezTo>
                      <a:pt x="232918" y="523"/>
                      <a:pt x="184165" y="-5891"/>
                      <a:pt x="138022" y="5518"/>
                    </a:cubicBezTo>
                    <a:lnTo>
                      <a:pt x="0" y="39694"/>
                    </a:lnTo>
                    <a:lnTo>
                      <a:pt x="19877" y="124525"/>
                    </a:lnTo>
                    <a:lnTo>
                      <a:pt x="227391" y="80690"/>
                    </a:lnTo>
                    <a:lnTo>
                      <a:pt x="419618" y="103786"/>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7" name="Google Shape;777;p29"/>
              <p:cNvSpPr/>
              <p:nvPr/>
            </p:nvSpPr>
            <p:spPr>
              <a:xfrm>
                <a:off x="4875760" y="1784778"/>
                <a:ext cx="1252057" cy="805542"/>
              </a:xfrm>
              <a:custGeom>
                <a:avLst/>
                <a:gdLst/>
                <a:ahLst/>
                <a:cxnLst/>
                <a:rect l="l" t="t" r="r" b="b"/>
                <a:pathLst>
                  <a:path w="1252057" h="805542" extrusionOk="0">
                    <a:moveTo>
                      <a:pt x="123" y="32148"/>
                    </a:moveTo>
                    <a:lnTo>
                      <a:pt x="64977" y="778440"/>
                    </a:lnTo>
                    <a:cubicBezTo>
                      <a:pt x="66396" y="793753"/>
                      <a:pt x="79250" y="805543"/>
                      <a:pt x="94538" y="805543"/>
                    </a:cubicBezTo>
                    <a:lnTo>
                      <a:pt x="1222394" y="805543"/>
                    </a:lnTo>
                    <a:cubicBezTo>
                      <a:pt x="1223941" y="805543"/>
                      <a:pt x="1225512" y="805416"/>
                      <a:pt x="1227059" y="805162"/>
                    </a:cubicBezTo>
                    <a:cubicBezTo>
                      <a:pt x="1242119" y="802830"/>
                      <a:pt x="1253249" y="789088"/>
                      <a:pt x="1251956" y="773268"/>
                    </a:cubicBezTo>
                    <a:lnTo>
                      <a:pt x="1186976" y="26976"/>
                    </a:lnTo>
                    <a:cubicBezTo>
                      <a:pt x="1185809" y="13234"/>
                      <a:pt x="1175440" y="2459"/>
                      <a:pt x="1162206" y="380"/>
                    </a:cubicBezTo>
                    <a:cubicBezTo>
                      <a:pt x="1160659" y="127"/>
                      <a:pt x="1159087" y="0"/>
                      <a:pt x="1157414" y="0"/>
                    </a:cubicBezTo>
                    <a:lnTo>
                      <a:pt x="29558" y="0"/>
                    </a:lnTo>
                    <a:cubicBezTo>
                      <a:pt x="12192" y="0"/>
                      <a:pt x="-1448" y="14781"/>
                      <a:pt x="123" y="321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8" name="Google Shape;778;p29"/>
              <p:cNvSpPr/>
              <p:nvPr/>
            </p:nvSpPr>
            <p:spPr>
              <a:xfrm>
                <a:off x="6012794" y="1787769"/>
                <a:ext cx="115028" cy="798710"/>
              </a:xfrm>
              <a:custGeom>
                <a:avLst/>
                <a:gdLst/>
                <a:ahLst/>
                <a:cxnLst/>
                <a:rect l="l" t="t" r="r" b="b"/>
                <a:pathLst>
                  <a:path w="115028" h="798710" extrusionOk="0">
                    <a:moveTo>
                      <a:pt x="148" y="29156"/>
                    </a:moveTo>
                    <a:lnTo>
                      <a:pt x="65128" y="775449"/>
                    </a:lnTo>
                    <a:cubicBezTo>
                      <a:pt x="65382" y="778516"/>
                      <a:pt x="66092" y="781407"/>
                      <a:pt x="67207" y="784120"/>
                    </a:cubicBezTo>
                    <a:cubicBezTo>
                      <a:pt x="75168" y="803717"/>
                      <a:pt x="105034" y="803515"/>
                      <a:pt x="112893" y="783866"/>
                    </a:cubicBezTo>
                    <a:cubicBezTo>
                      <a:pt x="114567" y="779708"/>
                      <a:pt x="115327" y="775069"/>
                      <a:pt x="114922" y="770252"/>
                    </a:cubicBezTo>
                    <a:lnTo>
                      <a:pt x="49942" y="23959"/>
                    </a:lnTo>
                    <a:cubicBezTo>
                      <a:pt x="49561" y="19370"/>
                      <a:pt x="48142" y="15111"/>
                      <a:pt x="45910" y="11384"/>
                    </a:cubicBezTo>
                    <a:cubicBezTo>
                      <a:pt x="36809" y="-3904"/>
                      <a:pt x="13078" y="-3752"/>
                      <a:pt x="4053" y="11587"/>
                    </a:cubicBezTo>
                    <a:cubicBezTo>
                      <a:pt x="1061" y="16683"/>
                      <a:pt x="-460" y="22742"/>
                      <a:pt x="123" y="291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9" name="Google Shape;779;p29"/>
              <p:cNvSpPr/>
              <p:nvPr/>
            </p:nvSpPr>
            <p:spPr>
              <a:xfrm>
                <a:off x="4915882" y="1825850"/>
                <a:ext cx="56352" cy="55827"/>
              </a:xfrm>
              <a:custGeom>
                <a:avLst/>
                <a:gdLst/>
                <a:ahLst/>
                <a:cxnLst/>
                <a:rect l="l" t="t" r="r" b="b"/>
                <a:pathLst>
                  <a:path w="56352" h="55827" extrusionOk="0">
                    <a:moveTo>
                      <a:pt x="263" y="27914"/>
                    </a:moveTo>
                    <a:cubicBezTo>
                      <a:pt x="-1842" y="12499"/>
                      <a:pt x="8933" y="0"/>
                      <a:pt x="24348" y="0"/>
                    </a:cubicBezTo>
                    <a:cubicBezTo>
                      <a:pt x="39763" y="0"/>
                      <a:pt x="53960" y="12499"/>
                      <a:pt x="56090" y="27914"/>
                    </a:cubicBezTo>
                    <a:cubicBezTo>
                      <a:pt x="58194" y="43328"/>
                      <a:pt x="47419" y="55827"/>
                      <a:pt x="32005" y="55827"/>
                    </a:cubicBezTo>
                    <a:cubicBezTo>
                      <a:pt x="16590" y="55827"/>
                      <a:pt x="2392" y="43328"/>
                      <a:pt x="263" y="279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0" name="Google Shape;780;p29"/>
              <p:cNvSpPr/>
              <p:nvPr/>
            </p:nvSpPr>
            <p:spPr>
              <a:xfrm>
                <a:off x="5367594" y="2092108"/>
                <a:ext cx="193948" cy="190756"/>
              </a:xfrm>
              <a:custGeom>
                <a:avLst/>
                <a:gdLst/>
                <a:ahLst/>
                <a:cxnLst/>
                <a:rect l="l" t="t" r="r" b="b"/>
                <a:pathLst>
                  <a:path w="193948" h="190756" extrusionOk="0">
                    <a:moveTo>
                      <a:pt x="96962" y="95378"/>
                    </a:moveTo>
                    <a:lnTo>
                      <a:pt x="1583" y="95378"/>
                    </a:lnTo>
                    <a:cubicBezTo>
                      <a:pt x="-8025" y="43049"/>
                      <a:pt x="27114" y="0"/>
                      <a:pt x="79443" y="0"/>
                    </a:cubicBezTo>
                    <a:cubicBezTo>
                      <a:pt x="131771" y="0"/>
                      <a:pt x="182756" y="43049"/>
                      <a:pt x="192365" y="95378"/>
                    </a:cubicBezTo>
                    <a:cubicBezTo>
                      <a:pt x="201974" y="147707"/>
                      <a:pt x="166835" y="190756"/>
                      <a:pt x="114506" y="190756"/>
                    </a:cubicBezTo>
                    <a:cubicBezTo>
                      <a:pt x="113796" y="190756"/>
                      <a:pt x="113086" y="190756"/>
                      <a:pt x="112376" y="190756"/>
                    </a:cubicBezTo>
                    <a:lnTo>
                      <a:pt x="96962" y="954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1" name="Google Shape;781;p29"/>
              <p:cNvSpPr/>
              <p:nvPr/>
            </p:nvSpPr>
            <p:spPr>
              <a:xfrm>
                <a:off x="6330684" y="2158710"/>
                <a:ext cx="73370" cy="538143"/>
              </a:xfrm>
              <a:custGeom>
                <a:avLst/>
                <a:gdLst/>
                <a:ahLst/>
                <a:cxnLst/>
                <a:rect l="l" t="t" r="r" b="b"/>
                <a:pathLst>
                  <a:path w="73370" h="538143" extrusionOk="0">
                    <a:moveTo>
                      <a:pt x="15271" y="0"/>
                    </a:moveTo>
                    <a:cubicBezTo>
                      <a:pt x="15271" y="0"/>
                      <a:pt x="-35765" y="362270"/>
                      <a:pt x="48762" y="538144"/>
                    </a:cubicBezTo>
                    <a:cubicBezTo>
                      <a:pt x="48762" y="538144"/>
                      <a:pt x="122235" y="253252"/>
                      <a:pt x="152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2" name="Google Shape;782;p29"/>
              <p:cNvSpPr/>
              <p:nvPr/>
            </p:nvSpPr>
            <p:spPr>
              <a:xfrm rot="-1801764">
                <a:off x="5786781" y="2318465"/>
                <a:ext cx="44682" cy="38553"/>
              </a:xfrm>
              <a:custGeom>
                <a:avLst/>
                <a:gdLst/>
                <a:ahLst/>
                <a:cxnLst/>
                <a:rect l="l" t="t" r="r" b="b"/>
                <a:pathLst>
                  <a:path w="44722" h="38587" extrusionOk="0">
                    <a:moveTo>
                      <a:pt x="0" y="0"/>
                    </a:moveTo>
                    <a:lnTo>
                      <a:pt x="44723" y="0"/>
                    </a:lnTo>
                    <a:lnTo>
                      <a:pt x="44723" y="38587"/>
                    </a:lnTo>
                    <a:lnTo>
                      <a:pt x="0" y="38587"/>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3" name="Google Shape;783;p29"/>
              <p:cNvSpPr/>
              <p:nvPr/>
            </p:nvSpPr>
            <p:spPr>
              <a:xfrm>
                <a:off x="5677053" y="2094627"/>
                <a:ext cx="990479" cy="430764"/>
              </a:xfrm>
              <a:custGeom>
                <a:avLst/>
                <a:gdLst/>
                <a:ahLst/>
                <a:cxnLst/>
                <a:rect l="l" t="t" r="r" b="b"/>
                <a:pathLst>
                  <a:path w="990479" h="430764" extrusionOk="0">
                    <a:moveTo>
                      <a:pt x="9697" y="261406"/>
                    </a:moveTo>
                    <a:lnTo>
                      <a:pt x="333253" y="96409"/>
                    </a:lnTo>
                    <a:cubicBezTo>
                      <a:pt x="336675" y="96713"/>
                      <a:pt x="337360" y="91668"/>
                      <a:pt x="333962" y="91059"/>
                    </a:cubicBezTo>
                    <a:lnTo>
                      <a:pt x="86035" y="202030"/>
                    </a:lnTo>
                    <a:cubicBezTo>
                      <a:pt x="60580" y="206695"/>
                      <a:pt x="33123" y="192370"/>
                      <a:pt x="25086" y="168285"/>
                    </a:cubicBezTo>
                    <a:cubicBezTo>
                      <a:pt x="21511" y="157535"/>
                      <a:pt x="27698" y="145873"/>
                      <a:pt x="38092" y="141360"/>
                    </a:cubicBezTo>
                    <a:lnTo>
                      <a:pt x="349605" y="3110"/>
                    </a:lnTo>
                    <a:cubicBezTo>
                      <a:pt x="370395" y="-4370"/>
                      <a:pt x="397092" y="3287"/>
                      <a:pt x="413698" y="8865"/>
                    </a:cubicBezTo>
                    <a:lnTo>
                      <a:pt x="886076" y="114638"/>
                    </a:lnTo>
                    <a:lnTo>
                      <a:pt x="990480" y="430765"/>
                    </a:lnTo>
                    <a:lnTo>
                      <a:pt x="685229" y="332471"/>
                    </a:lnTo>
                    <a:cubicBezTo>
                      <a:pt x="685229" y="332471"/>
                      <a:pt x="563230" y="381200"/>
                      <a:pt x="455099" y="338683"/>
                    </a:cubicBezTo>
                    <a:lnTo>
                      <a:pt x="270250" y="399936"/>
                    </a:lnTo>
                    <a:cubicBezTo>
                      <a:pt x="243528" y="408784"/>
                      <a:pt x="214119" y="399555"/>
                      <a:pt x="197259" y="376991"/>
                    </a:cubicBezTo>
                    <a:cubicBezTo>
                      <a:pt x="192239" y="370247"/>
                      <a:pt x="194977" y="361703"/>
                      <a:pt x="202735" y="358483"/>
                    </a:cubicBezTo>
                    <a:lnTo>
                      <a:pt x="405407" y="274210"/>
                    </a:lnTo>
                    <a:cubicBezTo>
                      <a:pt x="409895" y="274007"/>
                      <a:pt x="410123" y="267466"/>
                      <a:pt x="405661" y="266959"/>
                    </a:cubicBezTo>
                    <a:lnTo>
                      <a:pt x="172413" y="362869"/>
                    </a:lnTo>
                    <a:cubicBezTo>
                      <a:pt x="142851" y="375039"/>
                      <a:pt x="108853" y="367332"/>
                      <a:pt x="87404" y="343677"/>
                    </a:cubicBezTo>
                    <a:cubicBezTo>
                      <a:pt x="79773" y="335260"/>
                      <a:pt x="81928" y="321950"/>
                      <a:pt x="92170" y="317056"/>
                    </a:cubicBezTo>
                    <a:lnTo>
                      <a:pt x="371967" y="182787"/>
                    </a:lnTo>
                    <a:cubicBezTo>
                      <a:pt x="376353" y="182989"/>
                      <a:pt x="377012" y="176524"/>
                      <a:pt x="372651" y="175865"/>
                    </a:cubicBezTo>
                    <a:lnTo>
                      <a:pt x="78049" y="307574"/>
                    </a:lnTo>
                    <a:cubicBezTo>
                      <a:pt x="50820" y="319744"/>
                      <a:pt x="18723" y="310313"/>
                      <a:pt x="2446" y="285137"/>
                    </a:cubicBezTo>
                    <a:cubicBezTo>
                      <a:pt x="-2878" y="276897"/>
                      <a:pt x="925" y="265894"/>
                      <a:pt x="9646" y="26145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4" name="Google Shape;784;p29"/>
              <p:cNvSpPr/>
              <p:nvPr/>
            </p:nvSpPr>
            <p:spPr>
              <a:xfrm>
                <a:off x="5884062" y="2178265"/>
                <a:ext cx="209179" cy="273526"/>
              </a:xfrm>
              <a:custGeom>
                <a:avLst/>
                <a:gdLst/>
                <a:ahLst/>
                <a:cxnLst/>
                <a:rect l="l" t="t" r="r" b="b"/>
                <a:pathLst>
                  <a:path w="209179" h="273526" extrusionOk="0">
                    <a:moveTo>
                      <a:pt x="7439" y="273527"/>
                    </a:moveTo>
                    <a:cubicBezTo>
                      <a:pt x="4523" y="273527"/>
                      <a:pt x="1734" y="271803"/>
                      <a:pt x="568" y="268938"/>
                    </a:cubicBezTo>
                    <a:cubicBezTo>
                      <a:pt x="-1004" y="265135"/>
                      <a:pt x="796" y="260800"/>
                      <a:pt x="4599" y="259228"/>
                    </a:cubicBezTo>
                    <a:lnTo>
                      <a:pt x="192009" y="181825"/>
                    </a:lnTo>
                    <a:lnTo>
                      <a:pt x="120108" y="10312"/>
                    </a:lnTo>
                    <a:cubicBezTo>
                      <a:pt x="118511" y="6534"/>
                      <a:pt x="120311" y="2173"/>
                      <a:pt x="124088" y="576"/>
                    </a:cubicBezTo>
                    <a:cubicBezTo>
                      <a:pt x="127815" y="-996"/>
                      <a:pt x="132227" y="753"/>
                      <a:pt x="133799" y="4556"/>
                    </a:cubicBezTo>
                    <a:lnTo>
                      <a:pt x="208590" y="182966"/>
                    </a:lnTo>
                    <a:cubicBezTo>
                      <a:pt x="209376" y="184791"/>
                      <a:pt x="209376" y="186845"/>
                      <a:pt x="208590" y="188670"/>
                    </a:cubicBezTo>
                    <a:cubicBezTo>
                      <a:pt x="207829" y="190496"/>
                      <a:pt x="206384" y="191966"/>
                      <a:pt x="204559" y="192701"/>
                    </a:cubicBezTo>
                    <a:lnTo>
                      <a:pt x="10253" y="272969"/>
                    </a:lnTo>
                    <a:cubicBezTo>
                      <a:pt x="9315" y="273349"/>
                      <a:pt x="8352" y="273527"/>
                      <a:pt x="7414" y="273527"/>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5" name="Google Shape;785;p29"/>
              <p:cNvSpPr/>
              <p:nvPr/>
            </p:nvSpPr>
            <p:spPr>
              <a:xfrm>
                <a:off x="5799897" y="2268434"/>
                <a:ext cx="255515" cy="126059"/>
              </a:xfrm>
              <a:custGeom>
                <a:avLst/>
                <a:gdLst/>
                <a:ahLst/>
                <a:cxnLst/>
                <a:rect l="l" t="t" r="r" b="b"/>
                <a:pathLst>
                  <a:path w="255515" h="126059" extrusionOk="0">
                    <a:moveTo>
                      <a:pt x="7458" y="126060"/>
                    </a:moveTo>
                    <a:cubicBezTo>
                      <a:pt x="4644" y="126060"/>
                      <a:pt x="1956" y="124463"/>
                      <a:pt x="689" y="121750"/>
                    </a:cubicBezTo>
                    <a:cubicBezTo>
                      <a:pt x="-1036" y="118023"/>
                      <a:pt x="587" y="113611"/>
                      <a:pt x="4339" y="111887"/>
                    </a:cubicBezTo>
                    <a:lnTo>
                      <a:pt x="244940" y="689"/>
                    </a:lnTo>
                    <a:cubicBezTo>
                      <a:pt x="248641" y="-1035"/>
                      <a:pt x="253103" y="588"/>
                      <a:pt x="254827" y="4314"/>
                    </a:cubicBezTo>
                    <a:cubicBezTo>
                      <a:pt x="256552" y="8041"/>
                      <a:pt x="254929" y="12453"/>
                      <a:pt x="251177" y="14177"/>
                    </a:cubicBezTo>
                    <a:lnTo>
                      <a:pt x="10576" y="125375"/>
                    </a:lnTo>
                    <a:cubicBezTo>
                      <a:pt x="9562" y="125832"/>
                      <a:pt x="8497" y="126060"/>
                      <a:pt x="7458" y="12606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6" name="Google Shape;786;p29"/>
              <p:cNvSpPr/>
              <p:nvPr/>
            </p:nvSpPr>
            <p:spPr>
              <a:xfrm>
                <a:off x="4911944" y="2332406"/>
                <a:ext cx="126833" cy="122602"/>
              </a:xfrm>
              <a:custGeom>
                <a:avLst/>
                <a:gdLst/>
                <a:ahLst/>
                <a:cxnLst/>
                <a:rect l="l" t="t" r="r" b="b"/>
                <a:pathLst>
                  <a:path w="126833" h="122602" extrusionOk="0">
                    <a:moveTo>
                      <a:pt x="91414" y="3167"/>
                    </a:moveTo>
                    <a:lnTo>
                      <a:pt x="372" y="62518"/>
                    </a:lnTo>
                    <a:lnTo>
                      <a:pt x="169" y="65764"/>
                    </a:lnTo>
                    <a:cubicBezTo>
                      <a:pt x="-414" y="74992"/>
                      <a:pt x="524" y="84119"/>
                      <a:pt x="2831" y="92841"/>
                    </a:cubicBezTo>
                    <a:cubicBezTo>
                      <a:pt x="9752" y="119056"/>
                      <a:pt x="40429" y="130769"/>
                      <a:pt x="63425" y="116394"/>
                    </a:cubicBezTo>
                    <a:lnTo>
                      <a:pt x="95927" y="96060"/>
                    </a:lnTo>
                    <a:cubicBezTo>
                      <a:pt x="124627" y="78085"/>
                      <a:pt x="135022" y="41273"/>
                      <a:pt x="119937" y="10976"/>
                    </a:cubicBezTo>
                    <a:lnTo>
                      <a:pt x="119937" y="10976"/>
                    </a:lnTo>
                    <a:cubicBezTo>
                      <a:pt x="114663" y="378"/>
                      <a:pt x="101353" y="-3247"/>
                      <a:pt x="91440" y="321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29"/>
              <p:cNvSpPr/>
              <p:nvPr/>
            </p:nvSpPr>
            <p:spPr>
              <a:xfrm>
                <a:off x="4865792" y="2238617"/>
                <a:ext cx="162071" cy="156307"/>
              </a:xfrm>
              <a:custGeom>
                <a:avLst/>
                <a:gdLst/>
                <a:ahLst/>
                <a:cxnLst/>
                <a:rect l="l" t="t" r="r" b="b"/>
                <a:pathLst>
                  <a:path w="162071" h="156307" extrusionOk="0">
                    <a:moveTo>
                      <a:pt x="46498" y="156308"/>
                    </a:moveTo>
                    <a:lnTo>
                      <a:pt x="131684" y="100785"/>
                    </a:lnTo>
                    <a:cubicBezTo>
                      <a:pt x="160536" y="81973"/>
                      <a:pt x="170398" y="44349"/>
                      <a:pt x="154502" y="13798"/>
                    </a:cubicBezTo>
                    <a:lnTo>
                      <a:pt x="154502" y="13798"/>
                    </a:lnTo>
                    <a:cubicBezTo>
                      <a:pt x="147505" y="361"/>
                      <a:pt x="130467" y="-4101"/>
                      <a:pt x="117791" y="4164"/>
                    </a:cubicBezTo>
                    <a:lnTo>
                      <a:pt x="3905" y="78347"/>
                    </a:lnTo>
                    <a:cubicBezTo>
                      <a:pt x="3905" y="78347"/>
                      <a:pt x="-7073" y="99973"/>
                      <a:pt x="7784" y="128749"/>
                    </a:cubicBezTo>
                    <a:cubicBezTo>
                      <a:pt x="20156" y="152682"/>
                      <a:pt x="46498" y="156283"/>
                      <a:pt x="46498" y="156283"/>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8" name="Google Shape;788;p29"/>
              <p:cNvSpPr/>
              <p:nvPr/>
            </p:nvSpPr>
            <p:spPr>
              <a:xfrm>
                <a:off x="4828008" y="2148204"/>
                <a:ext cx="172744" cy="168811"/>
              </a:xfrm>
              <a:custGeom>
                <a:avLst/>
                <a:gdLst/>
                <a:ahLst/>
                <a:cxnLst/>
                <a:rect l="l" t="t" r="r" b="b"/>
                <a:pathLst>
                  <a:path w="172744" h="168811" extrusionOk="0">
                    <a:moveTo>
                      <a:pt x="41664" y="168786"/>
                    </a:moveTo>
                    <a:lnTo>
                      <a:pt x="141023" y="104059"/>
                    </a:lnTo>
                    <a:cubicBezTo>
                      <a:pt x="170559" y="84816"/>
                      <a:pt x="181131" y="46559"/>
                      <a:pt x="165641" y="14893"/>
                    </a:cubicBezTo>
                    <a:lnTo>
                      <a:pt x="165641" y="14893"/>
                    </a:lnTo>
                    <a:cubicBezTo>
                      <a:pt x="158592" y="467"/>
                      <a:pt x="140440" y="-4452"/>
                      <a:pt x="127079" y="4473"/>
                    </a:cubicBezTo>
                    <a:lnTo>
                      <a:pt x="24171" y="73078"/>
                    </a:lnTo>
                    <a:cubicBezTo>
                      <a:pt x="3026" y="87174"/>
                      <a:pt x="-6076" y="114555"/>
                      <a:pt x="4294" y="137779"/>
                    </a:cubicBezTo>
                    <a:cubicBezTo>
                      <a:pt x="4395" y="138032"/>
                      <a:pt x="4522" y="138286"/>
                      <a:pt x="4649" y="138539"/>
                    </a:cubicBezTo>
                    <a:cubicBezTo>
                      <a:pt x="16438" y="164197"/>
                      <a:pt x="41639" y="168811"/>
                      <a:pt x="41639" y="168811"/>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9" name="Google Shape;789;p29"/>
              <p:cNvSpPr/>
              <p:nvPr/>
            </p:nvSpPr>
            <p:spPr>
              <a:xfrm>
                <a:off x="4802084" y="2074078"/>
                <a:ext cx="159317" cy="156051"/>
              </a:xfrm>
              <a:custGeom>
                <a:avLst/>
                <a:gdLst/>
                <a:ahLst/>
                <a:cxnLst/>
                <a:rect l="l" t="t" r="r" b="b"/>
                <a:pathLst>
                  <a:path w="159317" h="156051" extrusionOk="0">
                    <a:moveTo>
                      <a:pt x="37672" y="156052"/>
                    </a:moveTo>
                    <a:lnTo>
                      <a:pt x="129500" y="95990"/>
                    </a:lnTo>
                    <a:cubicBezTo>
                      <a:pt x="157541" y="77660"/>
                      <a:pt x="167327" y="41203"/>
                      <a:pt x="152293" y="11261"/>
                    </a:cubicBezTo>
                    <a:lnTo>
                      <a:pt x="152293" y="11261"/>
                    </a:lnTo>
                    <a:cubicBezTo>
                      <a:pt x="146740" y="257"/>
                      <a:pt x="132796" y="-3394"/>
                      <a:pt x="122604" y="3503"/>
                    </a:cubicBezTo>
                    <a:lnTo>
                      <a:pt x="21649" y="71626"/>
                    </a:lnTo>
                    <a:cubicBezTo>
                      <a:pt x="2558" y="84505"/>
                      <a:pt x="-5428" y="109250"/>
                      <a:pt x="3901" y="130293"/>
                    </a:cubicBezTo>
                    <a:cubicBezTo>
                      <a:pt x="4003" y="130547"/>
                      <a:pt x="4130" y="130775"/>
                      <a:pt x="4231" y="131028"/>
                    </a:cubicBezTo>
                    <a:cubicBezTo>
                      <a:pt x="14499" y="153567"/>
                      <a:pt x="37697" y="156026"/>
                      <a:pt x="37697" y="15602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0" name="Google Shape;790;p29"/>
              <p:cNvSpPr/>
              <p:nvPr/>
            </p:nvSpPr>
            <p:spPr>
              <a:xfrm>
                <a:off x="4904867" y="2328150"/>
                <a:ext cx="105941" cy="74228"/>
              </a:xfrm>
              <a:custGeom>
                <a:avLst/>
                <a:gdLst/>
                <a:ahLst/>
                <a:cxnLst/>
                <a:rect l="l" t="t" r="r" b="b"/>
                <a:pathLst>
                  <a:path w="105941" h="74228" extrusionOk="0">
                    <a:moveTo>
                      <a:pt x="7449" y="74203"/>
                    </a:moveTo>
                    <a:cubicBezTo>
                      <a:pt x="5040" y="74203"/>
                      <a:pt x="2657" y="73012"/>
                      <a:pt x="1212" y="70831"/>
                    </a:cubicBezTo>
                    <a:cubicBezTo>
                      <a:pt x="-1044" y="67383"/>
                      <a:pt x="-56" y="62795"/>
                      <a:pt x="3392" y="60538"/>
                    </a:cubicBezTo>
                    <a:lnTo>
                      <a:pt x="94435" y="1212"/>
                    </a:lnTo>
                    <a:cubicBezTo>
                      <a:pt x="97858" y="-1044"/>
                      <a:pt x="102472" y="-56"/>
                      <a:pt x="104728" y="3392"/>
                    </a:cubicBezTo>
                    <a:cubicBezTo>
                      <a:pt x="106985" y="6840"/>
                      <a:pt x="105996" y="11429"/>
                      <a:pt x="102573" y="13686"/>
                    </a:cubicBezTo>
                    <a:lnTo>
                      <a:pt x="11531" y="73012"/>
                    </a:lnTo>
                    <a:cubicBezTo>
                      <a:pt x="10263" y="73823"/>
                      <a:pt x="8869" y="74229"/>
                      <a:pt x="7474" y="74229"/>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1" name="Google Shape;791;p29"/>
              <p:cNvSpPr/>
              <p:nvPr/>
            </p:nvSpPr>
            <p:spPr>
              <a:xfrm>
                <a:off x="4862249" y="2235337"/>
                <a:ext cx="128783" cy="89106"/>
              </a:xfrm>
              <a:custGeom>
                <a:avLst/>
                <a:gdLst/>
                <a:ahLst/>
                <a:cxnLst/>
                <a:rect l="l" t="t" r="r" b="b"/>
                <a:pathLst>
                  <a:path w="128783" h="89106" extrusionOk="0">
                    <a:moveTo>
                      <a:pt x="7449" y="89081"/>
                    </a:moveTo>
                    <a:cubicBezTo>
                      <a:pt x="5040" y="89081"/>
                      <a:pt x="2657" y="87889"/>
                      <a:pt x="1212" y="85709"/>
                    </a:cubicBezTo>
                    <a:cubicBezTo>
                      <a:pt x="-1044" y="82261"/>
                      <a:pt x="-56" y="77672"/>
                      <a:pt x="3392" y="75416"/>
                    </a:cubicBezTo>
                    <a:lnTo>
                      <a:pt x="117278" y="1207"/>
                    </a:lnTo>
                    <a:cubicBezTo>
                      <a:pt x="120701" y="-1024"/>
                      <a:pt x="125341" y="-86"/>
                      <a:pt x="127572" y="3388"/>
                    </a:cubicBezTo>
                    <a:cubicBezTo>
                      <a:pt x="129828" y="6836"/>
                      <a:pt x="128839" y="11424"/>
                      <a:pt x="125391" y="13681"/>
                    </a:cubicBezTo>
                    <a:lnTo>
                      <a:pt x="11505" y="87889"/>
                    </a:lnTo>
                    <a:cubicBezTo>
                      <a:pt x="10238" y="88701"/>
                      <a:pt x="8843" y="89106"/>
                      <a:pt x="7449" y="89106"/>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2" name="Google Shape;792;p29"/>
              <p:cNvSpPr/>
              <p:nvPr/>
            </p:nvSpPr>
            <p:spPr>
              <a:xfrm>
                <a:off x="4833740" y="2152623"/>
                <a:ext cx="117651" cy="83438"/>
              </a:xfrm>
              <a:custGeom>
                <a:avLst/>
                <a:gdLst/>
                <a:ahLst/>
                <a:cxnLst/>
                <a:rect l="l" t="t" r="r" b="b"/>
                <a:pathLst>
                  <a:path w="117651" h="83438" extrusionOk="0">
                    <a:moveTo>
                      <a:pt x="7435" y="83439"/>
                    </a:moveTo>
                    <a:cubicBezTo>
                      <a:pt x="5027" y="83439"/>
                      <a:pt x="2694" y="82273"/>
                      <a:pt x="1249" y="80118"/>
                    </a:cubicBezTo>
                    <a:cubicBezTo>
                      <a:pt x="-1033" y="76695"/>
                      <a:pt x="-95" y="72081"/>
                      <a:pt x="3303" y="69799"/>
                    </a:cubicBezTo>
                    <a:lnTo>
                      <a:pt x="106109" y="1244"/>
                    </a:lnTo>
                    <a:cubicBezTo>
                      <a:pt x="109506" y="-1012"/>
                      <a:pt x="114121" y="-125"/>
                      <a:pt x="116402" y="3298"/>
                    </a:cubicBezTo>
                    <a:cubicBezTo>
                      <a:pt x="118684" y="6721"/>
                      <a:pt x="117746" y="11335"/>
                      <a:pt x="114349" y="13617"/>
                    </a:cubicBezTo>
                    <a:lnTo>
                      <a:pt x="11542" y="82171"/>
                    </a:lnTo>
                    <a:cubicBezTo>
                      <a:pt x="10275" y="83008"/>
                      <a:pt x="8855" y="83414"/>
                      <a:pt x="7410" y="83414"/>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3" name="Google Shape;793;p29"/>
              <p:cNvSpPr/>
              <p:nvPr/>
            </p:nvSpPr>
            <p:spPr>
              <a:xfrm>
                <a:off x="6345925" y="1229876"/>
                <a:ext cx="1052091" cy="1540885"/>
              </a:xfrm>
              <a:custGeom>
                <a:avLst/>
                <a:gdLst/>
                <a:ahLst/>
                <a:cxnLst/>
                <a:rect l="l" t="t" r="r" b="b"/>
                <a:pathLst>
                  <a:path w="1052092" h="1540884" extrusionOk="0">
                    <a:moveTo>
                      <a:pt x="401110" y="0"/>
                    </a:moveTo>
                    <a:lnTo>
                      <a:pt x="492813" y="10674"/>
                    </a:lnTo>
                    <a:cubicBezTo>
                      <a:pt x="653475" y="29359"/>
                      <a:pt x="786857" y="143321"/>
                      <a:pt x="830186" y="299166"/>
                    </a:cubicBezTo>
                    <a:cubicBezTo>
                      <a:pt x="930229" y="659103"/>
                      <a:pt x="1091043" y="1283929"/>
                      <a:pt x="1043506" y="1424309"/>
                    </a:cubicBezTo>
                    <a:cubicBezTo>
                      <a:pt x="1010091" y="1522983"/>
                      <a:pt x="794336" y="1606648"/>
                      <a:pt x="33491" y="1466978"/>
                    </a:cubicBezTo>
                    <a:cubicBezTo>
                      <a:pt x="33491" y="1466978"/>
                      <a:pt x="66400" y="1137008"/>
                      <a:pt x="0" y="928834"/>
                    </a:cubicBezTo>
                    <a:lnTo>
                      <a:pt x="483660" y="964481"/>
                    </a:lnTo>
                    <a:lnTo>
                      <a:pt x="40108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4" name="Google Shape;794;p29"/>
              <p:cNvSpPr/>
              <p:nvPr/>
            </p:nvSpPr>
            <p:spPr>
              <a:xfrm>
                <a:off x="6822195" y="2140776"/>
                <a:ext cx="250585" cy="61059"/>
              </a:xfrm>
              <a:custGeom>
                <a:avLst/>
                <a:gdLst/>
                <a:ahLst/>
                <a:cxnLst/>
                <a:rect l="l" t="t" r="r" b="b"/>
                <a:pathLst>
                  <a:path w="250585" h="61059" extrusionOk="0">
                    <a:moveTo>
                      <a:pt x="7420" y="61035"/>
                    </a:moveTo>
                    <a:cubicBezTo>
                      <a:pt x="4099" y="61035"/>
                      <a:pt x="1107" y="58829"/>
                      <a:pt x="245" y="55482"/>
                    </a:cubicBezTo>
                    <a:cubicBezTo>
                      <a:pt x="-794" y="51502"/>
                      <a:pt x="1564" y="47445"/>
                      <a:pt x="5519" y="46406"/>
                    </a:cubicBezTo>
                    <a:cubicBezTo>
                      <a:pt x="6178" y="46228"/>
                      <a:pt x="72831" y="28912"/>
                      <a:pt x="241885" y="111"/>
                    </a:cubicBezTo>
                    <a:cubicBezTo>
                      <a:pt x="246043" y="-599"/>
                      <a:pt x="249795" y="2165"/>
                      <a:pt x="250480" y="6196"/>
                    </a:cubicBezTo>
                    <a:cubicBezTo>
                      <a:pt x="251164" y="10252"/>
                      <a:pt x="248452" y="14081"/>
                      <a:pt x="244395" y="14765"/>
                    </a:cubicBezTo>
                    <a:cubicBezTo>
                      <a:pt x="76152" y="43440"/>
                      <a:pt x="9956" y="60629"/>
                      <a:pt x="9296" y="60806"/>
                    </a:cubicBezTo>
                    <a:cubicBezTo>
                      <a:pt x="8688" y="60959"/>
                      <a:pt x="8029" y="61060"/>
                      <a:pt x="7420" y="6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5" name="Google Shape;795;p29"/>
              <p:cNvSpPr/>
              <p:nvPr/>
            </p:nvSpPr>
            <p:spPr>
              <a:xfrm>
                <a:off x="6495162" y="2162837"/>
                <a:ext cx="782545" cy="275720"/>
              </a:xfrm>
              <a:custGeom>
                <a:avLst/>
                <a:gdLst/>
                <a:ahLst/>
                <a:cxnLst/>
                <a:rect l="l" t="t" r="r" b="b"/>
                <a:pathLst>
                  <a:path w="782545" h="275720" extrusionOk="0">
                    <a:moveTo>
                      <a:pt x="775089" y="275720"/>
                    </a:moveTo>
                    <a:cubicBezTo>
                      <a:pt x="772503" y="275720"/>
                      <a:pt x="770018" y="274376"/>
                      <a:pt x="768649" y="271993"/>
                    </a:cubicBezTo>
                    <a:cubicBezTo>
                      <a:pt x="682119" y="121497"/>
                      <a:pt x="519961" y="55174"/>
                      <a:pt x="432087" y="47289"/>
                    </a:cubicBezTo>
                    <a:cubicBezTo>
                      <a:pt x="346546" y="39632"/>
                      <a:pt x="10289" y="15091"/>
                      <a:pt x="6891" y="14837"/>
                    </a:cubicBezTo>
                    <a:cubicBezTo>
                      <a:pt x="2809" y="14533"/>
                      <a:pt x="-284" y="10983"/>
                      <a:pt x="21" y="6876"/>
                    </a:cubicBezTo>
                    <a:cubicBezTo>
                      <a:pt x="325" y="2794"/>
                      <a:pt x="3418" y="-146"/>
                      <a:pt x="7982" y="6"/>
                    </a:cubicBezTo>
                    <a:cubicBezTo>
                      <a:pt x="11379" y="259"/>
                      <a:pt x="347738" y="24801"/>
                      <a:pt x="433406" y="32483"/>
                    </a:cubicBezTo>
                    <a:cubicBezTo>
                      <a:pt x="524398" y="40621"/>
                      <a:pt x="692184" y="109150"/>
                      <a:pt x="781554" y="264565"/>
                    </a:cubicBezTo>
                    <a:cubicBezTo>
                      <a:pt x="783607" y="268139"/>
                      <a:pt x="782365" y="272678"/>
                      <a:pt x="778816" y="274731"/>
                    </a:cubicBezTo>
                    <a:cubicBezTo>
                      <a:pt x="777649" y="275390"/>
                      <a:pt x="776382" y="275720"/>
                      <a:pt x="775114" y="2757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29"/>
              <p:cNvSpPr/>
              <p:nvPr/>
            </p:nvSpPr>
            <p:spPr>
              <a:xfrm>
                <a:off x="6778880" y="1681218"/>
                <a:ext cx="58190" cy="520618"/>
              </a:xfrm>
              <a:custGeom>
                <a:avLst/>
                <a:gdLst/>
                <a:ahLst/>
                <a:cxnLst/>
                <a:rect l="l" t="t" r="r" b="b"/>
                <a:pathLst>
                  <a:path w="58190" h="520618" extrusionOk="0">
                    <a:moveTo>
                      <a:pt x="50734" y="520593"/>
                    </a:moveTo>
                    <a:cubicBezTo>
                      <a:pt x="46906" y="520593"/>
                      <a:pt x="43661" y="517677"/>
                      <a:pt x="43331" y="513798"/>
                    </a:cubicBezTo>
                    <a:lnTo>
                      <a:pt x="28" y="8081"/>
                    </a:lnTo>
                    <a:cubicBezTo>
                      <a:pt x="-327" y="3999"/>
                      <a:pt x="2716" y="374"/>
                      <a:pt x="6798" y="44"/>
                    </a:cubicBezTo>
                    <a:cubicBezTo>
                      <a:pt x="10753" y="-412"/>
                      <a:pt x="14479" y="2732"/>
                      <a:pt x="14860" y="6813"/>
                    </a:cubicBezTo>
                    <a:lnTo>
                      <a:pt x="58163" y="512556"/>
                    </a:lnTo>
                    <a:cubicBezTo>
                      <a:pt x="58518" y="516638"/>
                      <a:pt x="55475" y="520263"/>
                      <a:pt x="51393" y="520593"/>
                    </a:cubicBezTo>
                    <a:cubicBezTo>
                      <a:pt x="51191" y="520593"/>
                      <a:pt x="50963" y="520618"/>
                      <a:pt x="50760" y="520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7" name="Google Shape;797;p29"/>
              <p:cNvSpPr/>
              <p:nvPr/>
            </p:nvSpPr>
            <p:spPr>
              <a:xfrm>
                <a:off x="6488619" y="2709776"/>
                <a:ext cx="572317" cy="68385"/>
              </a:xfrm>
              <a:custGeom>
                <a:avLst/>
                <a:gdLst/>
                <a:ahLst/>
                <a:cxnLst/>
                <a:rect l="l" t="t" r="r" b="b"/>
                <a:pathLst>
                  <a:path w="572317" h="68385" extrusionOk="0">
                    <a:moveTo>
                      <a:pt x="542223" y="68386"/>
                    </a:moveTo>
                    <a:cubicBezTo>
                      <a:pt x="401412" y="68386"/>
                      <a:pt x="221253" y="50385"/>
                      <a:pt x="6209" y="14789"/>
                    </a:cubicBezTo>
                    <a:cubicBezTo>
                      <a:pt x="2152" y="14105"/>
                      <a:pt x="-561" y="10276"/>
                      <a:pt x="99" y="6245"/>
                    </a:cubicBezTo>
                    <a:cubicBezTo>
                      <a:pt x="758" y="2214"/>
                      <a:pt x="4231" y="-600"/>
                      <a:pt x="8668" y="110"/>
                    </a:cubicBezTo>
                    <a:cubicBezTo>
                      <a:pt x="234614" y="37506"/>
                      <a:pt x="421923" y="55582"/>
                      <a:pt x="564762" y="53351"/>
                    </a:cubicBezTo>
                    <a:cubicBezTo>
                      <a:pt x="569452" y="53883"/>
                      <a:pt x="572266" y="56571"/>
                      <a:pt x="572317" y="60678"/>
                    </a:cubicBezTo>
                    <a:cubicBezTo>
                      <a:pt x="572368" y="64811"/>
                      <a:pt x="569097" y="68183"/>
                      <a:pt x="564990" y="68233"/>
                    </a:cubicBezTo>
                    <a:cubicBezTo>
                      <a:pt x="557511" y="68360"/>
                      <a:pt x="549930" y="68386"/>
                      <a:pt x="542248" y="68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8" name="Google Shape;798;p29"/>
              <p:cNvSpPr/>
              <p:nvPr/>
            </p:nvSpPr>
            <p:spPr>
              <a:xfrm>
                <a:off x="6547054" y="2166659"/>
                <a:ext cx="64399" cy="572813"/>
              </a:xfrm>
              <a:custGeom>
                <a:avLst/>
                <a:gdLst/>
                <a:ahLst/>
                <a:cxnLst/>
                <a:rect l="l" t="t" r="r" b="b"/>
                <a:pathLst>
                  <a:path w="64399" h="572813" extrusionOk="0">
                    <a:moveTo>
                      <a:pt x="43152" y="572814"/>
                    </a:moveTo>
                    <a:cubicBezTo>
                      <a:pt x="42848" y="572814"/>
                      <a:pt x="42518" y="572814"/>
                      <a:pt x="42189" y="572737"/>
                    </a:cubicBezTo>
                    <a:cubicBezTo>
                      <a:pt x="38107" y="572205"/>
                      <a:pt x="35242" y="568453"/>
                      <a:pt x="35775" y="564396"/>
                    </a:cubicBezTo>
                    <a:cubicBezTo>
                      <a:pt x="80725" y="225553"/>
                      <a:pt x="1320" y="12207"/>
                      <a:pt x="483" y="10077"/>
                    </a:cubicBezTo>
                    <a:cubicBezTo>
                      <a:pt x="-962" y="6249"/>
                      <a:pt x="940" y="1939"/>
                      <a:pt x="4793" y="494"/>
                    </a:cubicBezTo>
                    <a:cubicBezTo>
                      <a:pt x="8621" y="-977"/>
                      <a:pt x="12931" y="950"/>
                      <a:pt x="14402" y="4778"/>
                    </a:cubicBezTo>
                    <a:cubicBezTo>
                      <a:pt x="15213" y="6908"/>
                      <a:pt x="95988" y="223474"/>
                      <a:pt x="50530" y="566348"/>
                    </a:cubicBezTo>
                    <a:cubicBezTo>
                      <a:pt x="50023" y="570075"/>
                      <a:pt x="46828" y="572814"/>
                      <a:pt x="43152" y="572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9" name="Google Shape;799;p29"/>
              <p:cNvSpPr/>
              <p:nvPr/>
            </p:nvSpPr>
            <p:spPr>
              <a:xfrm>
                <a:off x="6075083" y="1010268"/>
                <a:ext cx="355601" cy="384573"/>
              </a:xfrm>
              <a:custGeom>
                <a:avLst/>
                <a:gdLst/>
                <a:ahLst/>
                <a:cxnLst/>
                <a:rect l="l" t="t" r="r" b="b"/>
                <a:pathLst>
                  <a:path w="355601" h="384573" extrusionOk="0">
                    <a:moveTo>
                      <a:pt x="321578" y="0"/>
                    </a:moveTo>
                    <a:lnTo>
                      <a:pt x="355602" y="278427"/>
                    </a:lnTo>
                    <a:cubicBezTo>
                      <a:pt x="355602" y="278427"/>
                      <a:pt x="269934" y="392820"/>
                      <a:pt x="112821" y="384099"/>
                    </a:cubicBezTo>
                    <a:cubicBezTo>
                      <a:pt x="25531" y="379256"/>
                      <a:pt x="0" y="310321"/>
                      <a:pt x="0" y="310321"/>
                    </a:cubicBezTo>
                    <a:lnTo>
                      <a:pt x="0" y="40692"/>
                    </a:lnTo>
                    <a:lnTo>
                      <a:pt x="32157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0" name="Google Shape;800;p29"/>
              <p:cNvSpPr/>
              <p:nvPr/>
            </p:nvSpPr>
            <p:spPr>
              <a:xfrm>
                <a:off x="6075108" y="1004158"/>
                <a:ext cx="328575" cy="264330"/>
              </a:xfrm>
              <a:custGeom>
                <a:avLst/>
                <a:gdLst/>
                <a:ahLst/>
                <a:cxnLst/>
                <a:rect l="l" t="t" r="r" b="b"/>
                <a:pathLst>
                  <a:path w="328575" h="264330" extrusionOk="0">
                    <a:moveTo>
                      <a:pt x="328575" y="0"/>
                    </a:moveTo>
                    <a:cubicBezTo>
                      <a:pt x="328575" y="0"/>
                      <a:pt x="288213" y="225946"/>
                      <a:pt x="0" y="264331"/>
                    </a:cubicBezTo>
                    <a:lnTo>
                      <a:pt x="0" y="46802"/>
                    </a:lnTo>
                    <a:cubicBezTo>
                      <a:pt x="0" y="46802"/>
                      <a:pt x="328575" y="0"/>
                      <a:pt x="328575" y="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1" name="Google Shape;801;p29"/>
              <p:cNvSpPr/>
              <p:nvPr/>
            </p:nvSpPr>
            <p:spPr>
              <a:xfrm>
                <a:off x="5981672" y="1135487"/>
                <a:ext cx="524000" cy="456805"/>
              </a:xfrm>
              <a:custGeom>
                <a:avLst/>
                <a:gdLst/>
                <a:ahLst/>
                <a:cxnLst/>
                <a:rect l="l" t="t" r="r" b="b"/>
                <a:pathLst>
                  <a:path w="524000" h="456805" extrusionOk="0">
                    <a:moveTo>
                      <a:pt x="93310" y="81561"/>
                    </a:moveTo>
                    <a:cubicBezTo>
                      <a:pt x="93310" y="81561"/>
                      <a:pt x="88898" y="166265"/>
                      <a:pt x="181107" y="197500"/>
                    </a:cubicBezTo>
                    <a:lnTo>
                      <a:pt x="216449" y="255990"/>
                    </a:lnTo>
                    <a:lnTo>
                      <a:pt x="247482" y="199731"/>
                    </a:lnTo>
                    <a:cubicBezTo>
                      <a:pt x="437579" y="152701"/>
                      <a:pt x="439987" y="79051"/>
                      <a:pt x="439987" y="79051"/>
                    </a:cubicBezTo>
                    <a:lnTo>
                      <a:pt x="430328" y="51"/>
                    </a:lnTo>
                    <a:lnTo>
                      <a:pt x="430328" y="51"/>
                    </a:lnTo>
                    <a:cubicBezTo>
                      <a:pt x="445768" y="51"/>
                      <a:pt x="460320" y="7276"/>
                      <a:pt x="469676" y="19573"/>
                    </a:cubicBezTo>
                    <a:lnTo>
                      <a:pt x="517238" y="82144"/>
                    </a:lnTo>
                    <a:cubicBezTo>
                      <a:pt x="517238" y="82144"/>
                      <a:pt x="572837" y="317496"/>
                      <a:pt x="365196" y="454200"/>
                    </a:cubicBezTo>
                    <a:cubicBezTo>
                      <a:pt x="356728" y="459778"/>
                      <a:pt x="345192" y="456000"/>
                      <a:pt x="341237" y="446670"/>
                    </a:cubicBezTo>
                    <a:lnTo>
                      <a:pt x="260893" y="257131"/>
                    </a:lnTo>
                    <a:lnTo>
                      <a:pt x="212089" y="294729"/>
                    </a:lnTo>
                    <a:lnTo>
                      <a:pt x="169521" y="254164"/>
                    </a:lnTo>
                    <a:lnTo>
                      <a:pt x="99699" y="440560"/>
                    </a:lnTo>
                    <a:cubicBezTo>
                      <a:pt x="95541" y="451665"/>
                      <a:pt x="81216" y="455037"/>
                      <a:pt x="72875" y="446619"/>
                    </a:cubicBezTo>
                    <a:cubicBezTo>
                      <a:pt x="39485" y="413001"/>
                      <a:pt x="-23771" y="317167"/>
                      <a:pt x="9290" y="90992"/>
                    </a:cubicBezTo>
                    <a:lnTo>
                      <a:pt x="52339" y="22716"/>
                    </a:lnTo>
                    <a:cubicBezTo>
                      <a:pt x="61238" y="8595"/>
                      <a:pt x="76779" y="0"/>
                      <a:pt x="93487" y="0"/>
                    </a:cubicBezTo>
                    <a:lnTo>
                      <a:pt x="93487" y="0"/>
                    </a:lnTo>
                    <a:lnTo>
                      <a:pt x="93360" y="815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2" name="Google Shape;802;p29"/>
              <p:cNvSpPr/>
              <p:nvPr/>
            </p:nvSpPr>
            <p:spPr>
              <a:xfrm>
                <a:off x="5641894" y="11"/>
                <a:ext cx="997049" cy="1183983"/>
              </a:xfrm>
              <a:custGeom>
                <a:avLst/>
                <a:gdLst/>
                <a:ahLst/>
                <a:cxnLst/>
                <a:rect l="l" t="t" r="r" b="b"/>
                <a:pathLst>
                  <a:path w="997049" h="1183983" extrusionOk="0">
                    <a:moveTo>
                      <a:pt x="995976" y="469223"/>
                    </a:moveTo>
                    <a:cubicBezTo>
                      <a:pt x="1013571" y="189123"/>
                      <a:pt x="813434" y="-9747"/>
                      <a:pt x="495127" y="369"/>
                    </a:cubicBezTo>
                    <a:cubicBezTo>
                      <a:pt x="231049" y="8761"/>
                      <a:pt x="39837" y="191886"/>
                      <a:pt x="46175" y="441563"/>
                    </a:cubicBezTo>
                    <a:lnTo>
                      <a:pt x="62528" y="642663"/>
                    </a:lnTo>
                    <a:cubicBezTo>
                      <a:pt x="62528" y="642663"/>
                      <a:pt x="-2199" y="737002"/>
                      <a:pt x="58" y="870739"/>
                    </a:cubicBezTo>
                    <a:cubicBezTo>
                      <a:pt x="4241" y="1117982"/>
                      <a:pt x="235562" y="1224009"/>
                      <a:pt x="501744" y="1170387"/>
                    </a:cubicBezTo>
                    <a:cubicBezTo>
                      <a:pt x="776140" y="1115117"/>
                      <a:pt x="968722" y="914194"/>
                      <a:pt x="975922" y="760301"/>
                    </a:cubicBezTo>
                    <a:lnTo>
                      <a:pt x="995951" y="469248"/>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3" name="Google Shape;803;p29"/>
              <p:cNvSpPr/>
              <p:nvPr/>
            </p:nvSpPr>
            <p:spPr>
              <a:xfrm>
                <a:off x="6334461" y="657066"/>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4" name="Google Shape;804;p29"/>
              <p:cNvSpPr/>
              <p:nvPr/>
            </p:nvSpPr>
            <p:spPr>
              <a:xfrm>
                <a:off x="6241263" y="674255"/>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2"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5" name="Google Shape;805;p29"/>
              <p:cNvSpPr/>
              <p:nvPr/>
            </p:nvSpPr>
            <p:spPr>
              <a:xfrm>
                <a:off x="6296457" y="712260"/>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6" name="Google Shape;806;p29"/>
              <p:cNvSpPr/>
              <p:nvPr/>
            </p:nvSpPr>
            <p:spPr>
              <a:xfrm>
                <a:off x="6279268" y="619036"/>
                <a:ext cx="30694" cy="30694"/>
              </a:xfrm>
              <a:custGeom>
                <a:avLst/>
                <a:gdLst/>
                <a:ahLst/>
                <a:cxnLst/>
                <a:rect l="l" t="t" r="r" b="b"/>
                <a:pathLst>
                  <a:path w="30694" h="30694" extrusionOk="0">
                    <a:moveTo>
                      <a:pt x="10327" y="845"/>
                    </a:moveTo>
                    <a:cubicBezTo>
                      <a:pt x="18339" y="-1918"/>
                      <a:pt x="27085"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7" name="Google Shape;807;p29"/>
              <p:cNvSpPr/>
              <p:nvPr/>
            </p:nvSpPr>
            <p:spPr>
              <a:xfrm>
                <a:off x="5728650" y="746943"/>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8" name="Google Shape;808;p29"/>
              <p:cNvSpPr/>
              <p:nvPr/>
            </p:nvSpPr>
            <p:spPr>
              <a:xfrm>
                <a:off x="5690621" y="802111"/>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9" name="Google Shape;809;p29"/>
              <p:cNvSpPr/>
              <p:nvPr/>
            </p:nvSpPr>
            <p:spPr>
              <a:xfrm>
                <a:off x="5673457" y="708913"/>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0" name="Google Shape;810;p29"/>
              <p:cNvSpPr/>
              <p:nvPr/>
            </p:nvSpPr>
            <p:spPr>
              <a:xfrm>
                <a:off x="5991333" y="346088"/>
                <a:ext cx="218780" cy="58525"/>
              </a:xfrm>
              <a:custGeom>
                <a:avLst/>
                <a:gdLst/>
                <a:ahLst/>
                <a:cxnLst/>
                <a:rect l="l" t="t" r="r" b="b"/>
                <a:pathLst>
                  <a:path w="218780" h="58525" extrusionOk="0">
                    <a:moveTo>
                      <a:pt x="208563" y="57101"/>
                    </a:moveTo>
                    <a:cubicBezTo>
                      <a:pt x="182399" y="35196"/>
                      <a:pt x="148781" y="23356"/>
                      <a:pt x="115492" y="22240"/>
                    </a:cubicBezTo>
                    <a:cubicBezTo>
                      <a:pt x="82204" y="20998"/>
                      <a:pt x="48940" y="30886"/>
                      <a:pt x="24247" y="50813"/>
                    </a:cubicBezTo>
                    <a:cubicBezTo>
                      <a:pt x="17858" y="55985"/>
                      <a:pt x="8477" y="54971"/>
                      <a:pt x="3305" y="48582"/>
                    </a:cubicBezTo>
                    <a:cubicBezTo>
                      <a:pt x="-1867" y="42193"/>
                      <a:pt x="-853" y="32812"/>
                      <a:pt x="5536" y="27640"/>
                    </a:cubicBezTo>
                    <a:cubicBezTo>
                      <a:pt x="5866" y="27387"/>
                      <a:pt x="6195" y="27133"/>
                      <a:pt x="6525" y="26905"/>
                    </a:cubicBezTo>
                    <a:lnTo>
                      <a:pt x="6728" y="26778"/>
                    </a:lnTo>
                    <a:cubicBezTo>
                      <a:pt x="39611" y="4518"/>
                      <a:pt x="79744" y="-3240"/>
                      <a:pt x="117140" y="1197"/>
                    </a:cubicBezTo>
                    <a:cubicBezTo>
                      <a:pt x="154637" y="5558"/>
                      <a:pt x="190461" y="21809"/>
                      <a:pt x="216930" y="47923"/>
                    </a:cubicBezTo>
                    <a:cubicBezTo>
                      <a:pt x="219364" y="50331"/>
                      <a:pt x="219414" y="54261"/>
                      <a:pt x="216980" y="56695"/>
                    </a:cubicBezTo>
                    <a:cubicBezTo>
                      <a:pt x="214699" y="59002"/>
                      <a:pt x="211023" y="59129"/>
                      <a:pt x="208563" y="57075"/>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1" name="Google Shape;811;p29"/>
              <p:cNvSpPr/>
              <p:nvPr/>
            </p:nvSpPr>
            <p:spPr>
              <a:xfrm>
                <a:off x="5676065" y="363625"/>
                <a:ext cx="153328" cy="73108"/>
              </a:xfrm>
              <a:custGeom>
                <a:avLst/>
                <a:gdLst/>
                <a:ahLst/>
                <a:cxnLst/>
                <a:rect l="l" t="t" r="r" b="b"/>
                <a:pathLst>
                  <a:path w="153328" h="73108" extrusionOk="0">
                    <a:moveTo>
                      <a:pt x="214" y="66261"/>
                    </a:moveTo>
                    <a:cubicBezTo>
                      <a:pt x="4321" y="52469"/>
                      <a:pt x="10964" y="38956"/>
                      <a:pt x="21004" y="27623"/>
                    </a:cubicBezTo>
                    <a:cubicBezTo>
                      <a:pt x="30942" y="16290"/>
                      <a:pt x="44404" y="7341"/>
                      <a:pt x="59616" y="3031"/>
                    </a:cubicBezTo>
                    <a:cubicBezTo>
                      <a:pt x="74803" y="-1279"/>
                      <a:pt x="91282" y="-848"/>
                      <a:pt x="106469" y="3411"/>
                    </a:cubicBezTo>
                    <a:cubicBezTo>
                      <a:pt x="121731" y="7645"/>
                      <a:pt x="135701" y="15530"/>
                      <a:pt x="147744" y="25392"/>
                    </a:cubicBezTo>
                    <a:lnTo>
                      <a:pt x="147870" y="25493"/>
                    </a:lnTo>
                    <a:cubicBezTo>
                      <a:pt x="154234" y="30716"/>
                      <a:pt x="155172" y="40097"/>
                      <a:pt x="149949" y="46460"/>
                    </a:cubicBezTo>
                    <a:cubicBezTo>
                      <a:pt x="144727" y="52824"/>
                      <a:pt x="135346" y="53762"/>
                      <a:pt x="128982" y="48539"/>
                    </a:cubicBezTo>
                    <a:cubicBezTo>
                      <a:pt x="128526" y="48159"/>
                      <a:pt x="128019" y="47703"/>
                      <a:pt x="127613" y="47272"/>
                    </a:cubicBezTo>
                    <a:cubicBezTo>
                      <a:pt x="111210" y="30006"/>
                      <a:pt x="87784" y="18952"/>
                      <a:pt x="64104" y="22705"/>
                    </a:cubicBezTo>
                    <a:cubicBezTo>
                      <a:pt x="40424" y="26229"/>
                      <a:pt x="20218" y="45497"/>
                      <a:pt x="10279" y="69760"/>
                    </a:cubicBezTo>
                    <a:cubicBezTo>
                      <a:pt x="9189" y="72498"/>
                      <a:pt x="6071" y="73816"/>
                      <a:pt x="3333" y="72726"/>
                    </a:cubicBezTo>
                    <a:cubicBezTo>
                      <a:pt x="772" y="71687"/>
                      <a:pt x="-546" y="68847"/>
                      <a:pt x="214" y="6626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2" name="Google Shape;812;p29"/>
              <p:cNvSpPr/>
              <p:nvPr/>
            </p:nvSpPr>
            <p:spPr>
              <a:xfrm>
                <a:off x="5858342" y="772021"/>
                <a:ext cx="413607" cy="232003"/>
              </a:xfrm>
              <a:custGeom>
                <a:avLst/>
                <a:gdLst/>
                <a:ahLst/>
                <a:cxnLst/>
                <a:rect l="l" t="t" r="r" b="b"/>
                <a:pathLst>
                  <a:path w="413607" h="232003" extrusionOk="0">
                    <a:moveTo>
                      <a:pt x="1341" y="126186"/>
                    </a:moveTo>
                    <a:cubicBezTo>
                      <a:pt x="6969" y="152021"/>
                      <a:pt x="18835" y="179047"/>
                      <a:pt x="42337" y="199254"/>
                    </a:cubicBezTo>
                    <a:cubicBezTo>
                      <a:pt x="77501" y="229956"/>
                      <a:pt x="138323" y="245295"/>
                      <a:pt x="242271" y="217330"/>
                    </a:cubicBezTo>
                    <a:cubicBezTo>
                      <a:pt x="380217" y="180214"/>
                      <a:pt x="418880" y="78801"/>
                      <a:pt x="413049" y="33140"/>
                    </a:cubicBezTo>
                    <a:cubicBezTo>
                      <a:pt x="410514" y="11565"/>
                      <a:pt x="392843" y="-4357"/>
                      <a:pt x="371850" y="1069"/>
                    </a:cubicBezTo>
                    <a:lnTo>
                      <a:pt x="19012" y="93354"/>
                    </a:lnTo>
                    <a:cubicBezTo>
                      <a:pt x="3851" y="97233"/>
                      <a:pt x="-3147" y="106183"/>
                      <a:pt x="1341" y="1261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3" name="Google Shape;813;p29"/>
              <p:cNvSpPr/>
              <p:nvPr/>
            </p:nvSpPr>
            <p:spPr>
              <a:xfrm>
                <a:off x="6157096" y="790671"/>
                <a:ext cx="56343" cy="141864"/>
              </a:xfrm>
              <a:custGeom>
                <a:avLst/>
                <a:gdLst/>
                <a:ahLst/>
                <a:cxnLst/>
                <a:rect l="l" t="t" r="r" b="b"/>
                <a:pathLst>
                  <a:path w="56343" h="141864" extrusionOk="0">
                    <a:moveTo>
                      <a:pt x="51395" y="141864"/>
                    </a:moveTo>
                    <a:cubicBezTo>
                      <a:pt x="49341" y="141864"/>
                      <a:pt x="47440" y="140597"/>
                      <a:pt x="46730" y="138543"/>
                    </a:cubicBezTo>
                    <a:lnTo>
                      <a:pt x="283" y="6606"/>
                    </a:lnTo>
                    <a:cubicBezTo>
                      <a:pt x="-630" y="4020"/>
                      <a:pt x="740" y="1180"/>
                      <a:pt x="3300" y="293"/>
                    </a:cubicBezTo>
                    <a:cubicBezTo>
                      <a:pt x="5912" y="-645"/>
                      <a:pt x="8701" y="749"/>
                      <a:pt x="9613" y="3335"/>
                    </a:cubicBezTo>
                    <a:lnTo>
                      <a:pt x="56060" y="135273"/>
                    </a:lnTo>
                    <a:cubicBezTo>
                      <a:pt x="56973" y="137859"/>
                      <a:pt x="55604" y="140673"/>
                      <a:pt x="53043" y="141586"/>
                    </a:cubicBezTo>
                    <a:cubicBezTo>
                      <a:pt x="52510" y="141788"/>
                      <a:pt x="51927" y="141864"/>
                      <a:pt x="51395" y="14186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4" name="Google Shape;814;p29"/>
              <p:cNvSpPr/>
              <p:nvPr/>
            </p:nvSpPr>
            <p:spPr>
              <a:xfrm>
                <a:off x="6048351" y="818855"/>
                <a:ext cx="59724" cy="167555"/>
              </a:xfrm>
              <a:custGeom>
                <a:avLst/>
                <a:gdLst/>
                <a:ahLst/>
                <a:cxnLst/>
                <a:rect l="l" t="t" r="r" b="b"/>
                <a:pathLst>
                  <a:path w="59724" h="167555" extrusionOk="0">
                    <a:moveTo>
                      <a:pt x="54746" y="167556"/>
                    </a:moveTo>
                    <a:cubicBezTo>
                      <a:pt x="52642" y="167556"/>
                      <a:pt x="50690" y="166212"/>
                      <a:pt x="50031" y="164082"/>
                    </a:cubicBezTo>
                    <a:lnTo>
                      <a:pt x="237" y="6437"/>
                    </a:lnTo>
                    <a:cubicBezTo>
                      <a:pt x="-599" y="3826"/>
                      <a:pt x="846" y="1037"/>
                      <a:pt x="3483" y="226"/>
                    </a:cubicBezTo>
                    <a:cubicBezTo>
                      <a:pt x="6221" y="-586"/>
                      <a:pt x="8883" y="859"/>
                      <a:pt x="9694" y="3471"/>
                    </a:cubicBezTo>
                    <a:lnTo>
                      <a:pt x="59487" y="161116"/>
                    </a:lnTo>
                    <a:cubicBezTo>
                      <a:pt x="60324" y="163727"/>
                      <a:pt x="58879" y="166516"/>
                      <a:pt x="56242" y="167328"/>
                    </a:cubicBezTo>
                    <a:cubicBezTo>
                      <a:pt x="55735" y="167480"/>
                      <a:pt x="55228" y="167556"/>
                      <a:pt x="54746" y="167556"/>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5" name="Google Shape;815;p29"/>
              <p:cNvSpPr/>
              <p:nvPr/>
            </p:nvSpPr>
            <p:spPr>
              <a:xfrm>
                <a:off x="5950717" y="844982"/>
                <a:ext cx="52929" cy="151797"/>
              </a:xfrm>
              <a:custGeom>
                <a:avLst/>
                <a:gdLst/>
                <a:ahLst/>
                <a:cxnLst/>
                <a:rect l="l" t="t" r="r" b="b"/>
                <a:pathLst>
                  <a:path w="52929" h="151797" extrusionOk="0">
                    <a:moveTo>
                      <a:pt x="47951" y="151798"/>
                    </a:moveTo>
                    <a:cubicBezTo>
                      <a:pt x="45822" y="151798"/>
                      <a:pt x="43869" y="150428"/>
                      <a:pt x="43210" y="148273"/>
                    </a:cubicBezTo>
                    <a:lnTo>
                      <a:pt x="211" y="6398"/>
                    </a:lnTo>
                    <a:cubicBezTo>
                      <a:pt x="-574" y="3786"/>
                      <a:pt x="896" y="998"/>
                      <a:pt x="3533" y="212"/>
                    </a:cubicBezTo>
                    <a:cubicBezTo>
                      <a:pt x="6043" y="-574"/>
                      <a:pt x="8908" y="896"/>
                      <a:pt x="9719" y="3508"/>
                    </a:cubicBezTo>
                    <a:lnTo>
                      <a:pt x="52718" y="145383"/>
                    </a:lnTo>
                    <a:cubicBezTo>
                      <a:pt x="53504" y="148020"/>
                      <a:pt x="52033" y="150783"/>
                      <a:pt x="49396" y="151569"/>
                    </a:cubicBezTo>
                    <a:cubicBezTo>
                      <a:pt x="48940" y="151721"/>
                      <a:pt x="48458" y="151772"/>
                      <a:pt x="47951" y="151772"/>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6" name="Google Shape;816;p29"/>
              <p:cNvSpPr/>
              <p:nvPr/>
            </p:nvSpPr>
            <p:spPr>
              <a:xfrm>
                <a:off x="5858342" y="865375"/>
                <a:ext cx="42336" cy="105899"/>
              </a:xfrm>
              <a:custGeom>
                <a:avLst/>
                <a:gdLst/>
                <a:ahLst/>
                <a:cxnLst/>
                <a:rect l="l" t="t" r="r" b="b"/>
                <a:pathLst>
                  <a:path w="42336" h="105899" extrusionOk="0">
                    <a:moveTo>
                      <a:pt x="1341" y="32832"/>
                    </a:moveTo>
                    <a:cubicBezTo>
                      <a:pt x="6969" y="58667"/>
                      <a:pt x="18835" y="85693"/>
                      <a:pt x="42337" y="105900"/>
                    </a:cubicBezTo>
                    <a:lnTo>
                      <a:pt x="19012" y="0"/>
                    </a:lnTo>
                    <a:cubicBezTo>
                      <a:pt x="3851" y="3879"/>
                      <a:pt x="-3147" y="12829"/>
                      <a:pt x="1341" y="32832"/>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7" name="Google Shape;817;p29"/>
              <p:cNvSpPr/>
              <p:nvPr/>
            </p:nvSpPr>
            <p:spPr>
              <a:xfrm>
                <a:off x="6376238" y="150749"/>
                <a:ext cx="299878" cy="556524"/>
              </a:xfrm>
              <a:custGeom>
                <a:avLst/>
                <a:gdLst/>
                <a:ahLst/>
                <a:cxnLst/>
                <a:rect l="l" t="t" r="r" b="b"/>
                <a:pathLst>
                  <a:path w="299878" h="556524" extrusionOk="0">
                    <a:moveTo>
                      <a:pt x="82157" y="556525"/>
                    </a:moveTo>
                    <a:lnTo>
                      <a:pt x="74095" y="312933"/>
                    </a:lnTo>
                    <a:lnTo>
                      <a:pt x="11574" y="254925"/>
                    </a:lnTo>
                    <a:lnTo>
                      <a:pt x="267" y="115863"/>
                    </a:lnTo>
                    <a:cubicBezTo>
                      <a:pt x="-2395" y="83057"/>
                      <a:pt x="15023" y="52024"/>
                      <a:pt x="44356" y="37066"/>
                    </a:cubicBezTo>
                    <a:cubicBezTo>
                      <a:pt x="79571" y="19116"/>
                      <a:pt x="133016" y="0"/>
                      <a:pt x="200911" y="0"/>
                    </a:cubicBezTo>
                    <a:cubicBezTo>
                      <a:pt x="200911" y="0"/>
                      <a:pt x="312896" y="66171"/>
                      <a:pt x="298622" y="242299"/>
                    </a:cubicBezTo>
                    <a:cubicBezTo>
                      <a:pt x="286528" y="391705"/>
                      <a:pt x="245228" y="556525"/>
                      <a:pt x="245228" y="556525"/>
                    </a:cubicBezTo>
                    <a:lnTo>
                      <a:pt x="82132" y="55652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8" name="Google Shape;818;p29"/>
              <p:cNvSpPr/>
              <p:nvPr/>
            </p:nvSpPr>
            <p:spPr>
              <a:xfrm>
                <a:off x="5783258" y="127824"/>
                <a:ext cx="496892" cy="66278"/>
              </a:xfrm>
              <a:custGeom>
                <a:avLst/>
                <a:gdLst/>
                <a:ahLst/>
                <a:cxnLst/>
                <a:rect l="l" t="t" r="r" b="b"/>
                <a:pathLst>
                  <a:path w="496892" h="66278" extrusionOk="0">
                    <a:moveTo>
                      <a:pt x="489451" y="66253"/>
                    </a:moveTo>
                    <a:cubicBezTo>
                      <a:pt x="488463" y="66253"/>
                      <a:pt x="487448" y="66050"/>
                      <a:pt x="486485" y="65645"/>
                    </a:cubicBezTo>
                    <a:cubicBezTo>
                      <a:pt x="238050" y="-42233"/>
                      <a:pt x="12687" y="54946"/>
                      <a:pt x="10456" y="55934"/>
                    </a:cubicBezTo>
                    <a:cubicBezTo>
                      <a:pt x="6679" y="57582"/>
                      <a:pt x="2292" y="55934"/>
                      <a:pt x="645" y="52157"/>
                    </a:cubicBezTo>
                    <a:cubicBezTo>
                      <a:pt x="-1029" y="48404"/>
                      <a:pt x="670" y="44018"/>
                      <a:pt x="4422" y="42345"/>
                    </a:cubicBezTo>
                    <a:cubicBezTo>
                      <a:pt x="6729" y="41331"/>
                      <a:pt x="237772" y="-58535"/>
                      <a:pt x="492418" y="52030"/>
                    </a:cubicBezTo>
                    <a:cubicBezTo>
                      <a:pt x="496170" y="53678"/>
                      <a:pt x="497919" y="58039"/>
                      <a:pt x="496271" y="61816"/>
                    </a:cubicBezTo>
                    <a:cubicBezTo>
                      <a:pt x="495054" y="64605"/>
                      <a:pt x="492316" y="66278"/>
                      <a:pt x="489451" y="6627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9" name="Google Shape;819;p29"/>
              <p:cNvSpPr/>
              <p:nvPr/>
            </p:nvSpPr>
            <p:spPr>
              <a:xfrm>
                <a:off x="5838659" y="61161"/>
                <a:ext cx="507435" cy="69913"/>
              </a:xfrm>
              <a:custGeom>
                <a:avLst/>
                <a:gdLst/>
                <a:ahLst/>
                <a:cxnLst/>
                <a:rect l="l" t="t" r="r" b="b"/>
                <a:pathLst>
                  <a:path w="507435" h="69913" extrusionOk="0">
                    <a:moveTo>
                      <a:pt x="499995" y="69888"/>
                    </a:moveTo>
                    <a:cubicBezTo>
                      <a:pt x="499006" y="69888"/>
                      <a:pt x="497992" y="69685"/>
                      <a:pt x="497028" y="69279"/>
                    </a:cubicBezTo>
                    <a:cubicBezTo>
                      <a:pt x="248264" y="-38750"/>
                      <a:pt x="12379" y="47070"/>
                      <a:pt x="10047" y="47958"/>
                    </a:cubicBezTo>
                    <a:cubicBezTo>
                      <a:pt x="6219" y="49377"/>
                      <a:pt x="1909" y="47476"/>
                      <a:pt x="463" y="43597"/>
                    </a:cubicBezTo>
                    <a:cubicBezTo>
                      <a:pt x="-956" y="39743"/>
                      <a:pt x="996" y="35458"/>
                      <a:pt x="4824" y="34039"/>
                    </a:cubicBezTo>
                    <a:cubicBezTo>
                      <a:pt x="7258" y="33126"/>
                      <a:pt x="248619" y="-54824"/>
                      <a:pt x="502961" y="55665"/>
                    </a:cubicBezTo>
                    <a:cubicBezTo>
                      <a:pt x="506713" y="57313"/>
                      <a:pt x="508462" y="61674"/>
                      <a:pt x="506815" y="65451"/>
                    </a:cubicBezTo>
                    <a:cubicBezTo>
                      <a:pt x="505597" y="68240"/>
                      <a:pt x="502859" y="69913"/>
                      <a:pt x="499995" y="69913"/>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0" name="Google Shape;820;p29"/>
              <p:cNvSpPr/>
              <p:nvPr/>
            </p:nvSpPr>
            <p:spPr>
              <a:xfrm>
                <a:off x="5913521" y="7287"/>
                <a:ext cx="508849" cy="86087"/>
              </a:xfrm>
              <a:custGeom>
                <a:avLst/>
                <a:gdLst/>
                <a:ahLst/>
                <a:cxnLst/>
                <a:rect l="l" t="t" r="r" b="b"/>
                <a:pathLst>
                  <a:path w="508849" h="86087" extrusionOk="0">
                    <a:moveTo>
                      <a:pt x="501419" y="86088"/>
                    </a:moveTo>
                    <a:cubicBezTo>
                      <a:pt x="500228" y="86088"/>
                      <a:pt x="499036" y="85809"/>
                      <a:pt x="497946" y="85226"/>
                    </a:cubicBezTo>
                    <a:cubicBezTo>
                      <a:pt x="246976" y="-48309"/>
                      <a:pt x="12714" y="48920"/>
                      <a:pt x="10356" y="49909"/>
                    </a:cubicBezTo>
                    <a:cubicBezTo>
                      <a:pt x="6629" y="51506"/>
                      <a:pt x="2192" y="49782"/>
                      <a:pt x="595" y="46004"/>
                    </a:cubicBezTo>
                    <a:cubicBezTo>
                      <a:pt x="-1002" y="42227"/>
                      <a:pt x="722" y="37866"/>
                      <a:pt x="4499" y="36244"/>
                    </a:cubicBezTo>
                    <a:cubicBezTo>
                      <a:pt x="6908" y="35204"/>
                      <a:pt x="247458" y="-64864"/>
                      <a:pt x="504893" y="72093"/>
                    </a:cubicBezTo>
                    <a:cubicBezTo>
                      <a:pt x="508543" y="74020"/>
                      <a:pt x="509913" y="78532"/>
                      <a:pt x="507960" y="82158"/>
                    </a:cubicBezTo>
                    <a:cubicBezTo>
                      <a:pt x="506616" y="84668"/>
                      <a:pt x="504056" y="86088"/>
                      <a:pt x="501394" y="8608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1" name="Google Shape;821;p29"/>
              <p:cNvSpPr/>
              <p:nvPr/>
            </p:nvSpPr>
            <p:spPr>
              <a:xfrm>
                <a:off x="5972022" y="743022"/>
                <a:ext cx="48008" cy="34149"/>
              </a:xfrm>
              <a:custGeom>
                <a:avLst/>
                <a:gdLst/>
                <a:ahLst/>
                <a:cxnLst/>
                <a:rect l="l" t="t" r="r" b="b"/>
                <a:pathLst>
                  <a:path w="48008" h="34149" extrusionOk="0">
                    <a:moveTo>
                      <a:pt x="9914" y="34150"/>
                    </a:moveTo>
                    <a:cubicBezTo>
                      <a:pt x="6313" y="34150"/>
                      <a:pt x="2815" y="32172"/>
                      <a:pt x="1091" y="28724"/>
                    </a:cubicBezTo>
                    <a:cubicBezTo>
                      <a:pt x="-1419" y="23856"/>
                      <a:pt x="558" y="17873"/>
                      <a:pt x="5426" y="15388"/>
                    </a:cubicBezTo>
                    <a:lnTo>
                      <a:pt x="33619" y="1064"/>
                    </a:lnTo>
                    <a:cubicBezTo>
                      <a:pt x="38486" y="-1395"/>
                      <a:pt x="44470" y="557"/>
                      <a:pt x="46929" y="5399"/>
                    </a:cubicBezTo>
                    <a:cubicBezTo>
                      <a:pt x="49414" y="10267"/>
                      <a:pt x="47461" y="16250"/>
                      <a:pt x="42594" y="18735"/>
                    </a:cubicBezTo>
                    <a:lnTo>
                      <a:pt x="14401" y="33059"/>
                    </a:lnTo>
                    <a:cubicBezTo>
                      <a:pt x="12981" y="33795"/>
                      <a:pt x="11409" y="34124"/>
                      <a:pt x="9914" y="3412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2" name="Google Shape;822;p29"/>
              <p:cNvSpPr/>
              <p:nvPr/>
            </p:nvSpPr>
            <p:spPr>
              <a:xfrm>
                <a:off x="5858860" y="608360"/>
                <a:ext cx="77335" cy="179586"/>
              </a:xfrm>
              <a:custGeom>
                <a:avLst/>
                <a:gdLst/>
                <a:ahLst/>
                <a:cxnLst/>
                <a:rect l="l" t="t" r="r" b="b"/>
                <a:pathLst>
                  <a:path w="77335" h="179586" extrusionOk="0">
                    <a:moveTo>
                      <a:pt x="67451" y="179587"/>
                    </a:moveTo>
                    <a:cubicBezTo>
                      <a:pt x="67045" y="179587"/>
                      <a:pt x="66665" y="179587"/>
                      <a:pt x="66259" y="179511"/>
                    </a:cubicBezTo>
                    <a:cubicBezTo>
                      <a:pt x="58045" y="178522"/>
                      <a:pt x="16390" y="172666"/>
                      <a:pt x="3866" y="153499"/>
                    </a:cubicBezTo>
                    <a:cubicBezTo>
                      <a:pt x="-39" y="147515"/>
                      <a:pt x="-1002" y="140746"/>
                      <a:pt x="1051" y="133952"/>
                    </a:cubicBezTo>
                    <a:cubicBezTo>
                      <a:pt x="6705" y="115342"/>
                      <a:pt x="45166" y="10913"/>
                      <a:pt x="46814" y="6476"/>
                    </a:cubicBezTo>
                    <a:cubicBezTo>
                      <a:pt x="48690" y="1355"/>
                      <a:pt x="54470" y="-1256"/>
                      <a:pt x="59541" y="594"/>
                    </a:cubicBezTo>
                    <a:cubicBezTo>
                      <a:pt x="64662" y="2496"/>
                      <a:pt x="67299" y="8175"/>
                      <a:pt x="65397" y="13322"/>
                    </a:cubicBezTo>
                    <a:cubicBezTo>
                      <a:pt x="65017" y="14412"/>
                      <a:pt x="25517" y="121655"/>
                      <a:pt x="20041" y="139707"/>
                    </a:cubicBezTo>
                    <a:cubicBezTo>
                      <a:pt x="19661" y="140898"/>
                      <a:pt x="19787" y="141608"/>
                      <a:pt x="20472" y="142648"/>
                    </a:cubicBezTo>
                    <a:cubicBezTo>
                      <a:pt x="25999" y="151090"/>
                      <a:pt x="52467" y="157885"/>
                      <a:pt x="68617" y="159812"/>
                    </a:cubicBezTo>
                    <a:cubicBezTo>
                      <a:pt x="74043" y="160471"/>
                      <a:pt x="77922" y="165389"/>
                      <a:pt x="77263" y="170840"/>
                    </a:cubicBezTo>
                    <a:cubicBezTo>
                      <a:pt x="76654" y="175885"/>
                      <a:pt x="72395" y="179587"/>
                      <a:pt x="67451" y="17958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3" name="Google Shape;823;p29"/>
              <p:cNvSpPr/>
              <p:nvPr/>
            </p:nvSpPr>
            <p:spPr>
              <a:xfrm>
                <a:off x="6449439" y="552405"/>
                <a:ext cx="331986" cy="395404"/>
              </a:xfrm>
              <a:custGeom>
                <a:avLst/>
                <a:gdLst/>
                <a:ahLst/>
                <a:cxnLst/>
                <a:rect l="l" t="t" r="r" b="b"/>
                <a:pathLst>
                  <a:path w="331986" h="395404" extrusionOk="0">
                    <a:moveTo>
                      <a:pt x="299934" y="295907"/>
                    </a:moveTo>
                    <a:cubicBezTo>
                      <a:pt x="245779" y="390652"/>
                      <a:pt x="141908" y="423484"/>
                      <a:pt x="67953" y="369254"/>
                    </a:cubicBezTo>
                    <a:cubicBezTo>
                      <a:pt x="-6027" y="315023"/>
                      <a:pt x="-22076" y="194241"/>
                      <a:pt x="32053" y="99497"/>
                    </a:cubicBezTo>
                    <a:cubicBezTo>
                      <a:pt x="86207" y="4753"/>
                      <a:pt x="190079" y="-28079"/>
                      <a:pt x="264034" y="26151"/>
                    </a:cubicBezTo>
                    <a:cubicBezTo>
                      <a:pt x="338014" y="80381"/>
                      <a:pt x="354062" y="201163"/>
                      <a:pt x="299934" y="29590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4" name="Google Shape;824;p29"/>
              <p:cNvSpPr/>
              <p:nvPr/>
            </p:nvSpPr>
            <p:spPr>
              <a:xfrm>
                <a:off x="6519250" y="675929"/>
                <a:ext cx="187743" cy="160518"/>
              </a:xfrm>
              <a:custGeom>
                <a:avLst/>
                <a:gdLst/>
                <a:ahLst/>
                <a:cxnLst/>
                <a:rect l="l" t="t" r="r" b="b"/>
                <a:pathLst>
                  <a:path w="187743" h="160518" extrusionOk="0">
                    <a:moveTo>
                      <a:pt x="12898" y="160519"/>
                    </a:moveTo>
                    <a:cubicBezTo>
                      <a:pt x="11554" y="160519"/>
                      <a:pt x="10210" y="160316"/>
                      <a:pt x="8867" y="159859"/>
                    </a:cubicBezTo>
                    <a:cubicBezTo>
                      <a:pt x="2097" y="157628"/>
                      <a:pt x="-1579" y="150352"/>
                      <a:pt x="652" y="143583"/>
                    </a:cubicBezTo>
                    <a:cubicBezTo>
                      <a:pt x="26588" y="64659"/>
                      <a:pt x="62412" y="16133"/>
                      <a:pt x="104346" y="3304"/>
                    </a:cubicBezTo>
                    <a:cubicBezTo>
                      <a:pt x="130054" y="-4580"/>
                      <a:pt x="157182" y="1707"/>
                      <a:pt x="182763" y="21508"/>
                    </a:cubicBezTo>
                    <a:cubicBezTo>
                      <a:pt x="188366" y="25869"/>
                      <a:pt x="189406" y="33956"/>
                      <a:pt x="185045" y="39585"/>
                    </a:cubicBezTo>
                    <a:cubicBezTo>
                      <a:pt x="180684" y="45238"/>
                      <a:pt x="172597" y="46227"/>
                      <a:pt x="166968" y="41892"/>
                    </a:cubicBezTo>
                    <a:cubicBezTo>
                      <a:pt x="148080" y="27263"/>
                      <a:pt x="129547" y="22547"/>
                      <a:pt x="111902" y="27948"/>
                    </a:cubicBezTo>
                    <a:cubicBezTo>
                      <a:pt x="78841" y="38063"/>
                      <a:pt x="48012" y="82000"/>
                      <a:pt x="25143" y="151620"/>
                    </a:cubicBezTo>
                    <a:cubicBezTo>
                      <a:pt x="23369" y="157045"/>
                      <a:pt x="18323" y="160493"/>
                      <a:pt x="12898" y="160493"/>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5" name="Google Shape;825;p29"/>
              <p:cNvSpPr/>
              <p:nvPr/>
            </p:nvSpPr>
            <p:spPr>
              <a:xfrm>
                <a:off x="6545957" y="747018"/>
                <a:ext cx="78807" cy="118484"/>
              </a:xfrm>
              <a:custGeom>
                <a:avLst/>
                <a:gdLst/>
                <a:ahLst/>
                <a:cxnLst/>
                <a:rect l="l" t="t" r="r" b="b"/>
                <a:pathLst>
                  <a:path w="78807" h="118484" extrusionOk="0">
                    <a:moveTo>
                      <a:pt x="50765" y="118484"/>
                    </a:moveTo>
                    <a:cubicBezTo>
                      <a:pt x="48382" y="118484"/>
                      <a:pt x="45973" y="117825"/>
                      <a:pt x="43818" y="116431"/>
                    </a:cubicBezTo>
                    <a:cubicBezTo>
                      <a:pt x="37835" y="112577"/>
                      <a:pt x="36086" y="104616"/>
                      <a:pt x="39914" y="98633"/>
                    </a:cubicBezTo>
                    <a:cubicBezTo>
                      <a:pt x="45112" y="90520"/>
                      <a:pt x="57332" y="65369"/>
                      <a:pt x="51526" y="46760"/>
                    </a:cubicBezTo>
                    <a:cubicBezTo>
                      <a:pt x="44757" y="24982"/>
                      <a:pt x="13750" y="25793"/>
                      <a:pt x="13319" y="25793"/>
                    </a:cubicBezTo>
                    <a:cubicBezTo>
                      <a:pt x="5333" y="26174"/>
                      <a:pt x="237" y="20469"/>
                      <a:pt x="8" y="13370"/>
                    </a:cubicBezTo>
                    <a:cubicBezTo>
                      <a:pt x="-245" y="6246"/>
                      <a:pt x="5307" y="288"/>
                      <a:pt x="12431" y="35"/>
                    </a:cubicBezTo>
                    <a:cubicBezTo>
                      <a:pt x="14460" y="-117"/>
                      <a:pt x="63594" y="-1284"/>
                      <a:pt x="76144" y="39129"/>
                    </a:cubicBezTo>
                    <a:cubicBezTo>
                      <a:pt x="86690" y="73128"/>
                      <a:pt x="62580" y="111005"/>
                      <a:pt x="61566" y="112602"/>
                    </a:cubicBezTo>
                    <a:cubicBezTo>
                      <a:pt x="59106" y="116405"/>
                      <a:pt x="54974" y="118484"/>
                      <a:pt x="50740" y="11848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6" name="Google Shape;826;p29"/>
              <p:cNvSpPr/>
              <p:nvPr/>
            </p:nvSpPr>
            <p:spPr>
              <a:xfrm>
                <a:off x="6485758" y="891876"/>
                <a:ext cx="72053" cy="55085"/>
              </a:xfrm>
              <a:custGeom>
                <a:avLst/>
                <a:gdLst/>
                <a:ahLst/>
                <a:cxnLst/>
                <a:rect l="l" t="t" r="r" b="b"/>
                <a:pathLst>
                  <a:path w="72053" h="55085" extrusionOk="0">
                    <a:moveTo>
                      <a:pt x="64593" y="55085"/>
                    </a:moveTo>
                    <a:cubicBezTo>
                      <a:pt x="63731" y="55085"/>
                      <a:pt x="62843" y="54933"/>
                      <a:pt x="62007" y="54629"/>
                    </a:cubicBezTo>
                    <a:cubicBezTo>
                      <a:pt x="49761" y="50065"/>
                      <a:pt x="38048" y="43727"/>
                      <a:pt x="27247" y="35791"/>
                    </a:cubicBezTo>
                    <a:cubicBezTo>
                      <a:pt x="18019" y="29048"/>
                      <a:pt x="9475" y="21163"/>
                      <a:pt x="1818" y="12315"/>
                    </a:cubicBezTo>
                    <a:cubicBezTo>
                      <a:pt x="-869" y="9222"/>
                      <a:pt x="-539" y="4531"/>
                      <a:pt x="2554" y="1818"/>
                    </a:cubicBezTo>
                    <a:cubicBezTo>
                      <a:pt x="5672" y="-869"/>
                      <a:pt x="10362" y="-539"/>
                      <a:pt x="13050" y="2554"/>
                    </a:cubicBezTo>
                    <a:cubicBezTo>
                      <a:pt x="19971" y="10540"/>
                      <a:pt x="27704" y="17664"/>
                      <a:pt x="36045" y="23774"/>
                    </a:cubicBezTo>
                    <a:cubicBezTo>
                      <a:pt x="45755" y="30898"/>
                      <a:pt x="56251" y="36577"/>
                      <a:pt x="67204" y="40659"/>
                    </a:cubicBezTo>
                    <a:cubicBezTo>
                      <a:pt x="71058" y="42104"/>
                      <a:pt x="73010" y="46389"/>
                      <a:pt x="71590" y="50217"/>
                    </a:cubicBezTo>
                    <a:cubicBezTo>
                      <a:pt x="70475" y="53209"/>
                      <a:pt x="67635" y="55060"/>
                      <a:pt x="64618" y="5506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7" name="Google Shape;827;p29"/>
              <p:cNvSpPr/>
              <p:nvPr/>
            </p:nvSpPr>
            <p:spPr>
              <a:xfrm>
                <a:off x="6039443" y="494448"/>
                <a:ext cx="59946" cy="198437"/>
              </a:xfrm>
              <a:custGeom>
                <a:avLst/>
                <a:gdLst/>
                <a:ahLst/>
                <a:cxnLst/>
                <a:rect l="l" t="t" r="r" b="b"/>
                <a:pathLst>
                  <a:path w="59946" h="198437" extrusionOk="0">
                    <a:moveTo>
                      <a:pt x="1540" y="101932"/>
                    </a:moveTo>
                    <a:cubicBezTo>
                      <a:pt x="6763" y="156720"/>
                      <a:pt x="23724" y="199896"/>
                      <a:pt x="39443" y="198400"/>
                    </a:cubicBezTo>
                    <a:cubicBezTo>
                      <a:pt x="55136" y="196904"/>
                      <a:pt x="63629" y="151269"/>
                      <a:pt x="58407" y="96506"/>
                    </a:cubicBezTo>
                    <a:cubicBezTo>
                      <a:pt x="53184" y="41718"/>
                      <a:pt x="36223" y="-1458"/>
                      <a:pt x="20504" y="38"/>
                    </a:cubicBezTo>
                    <a:cubicBezTo>
                      <a:pt x="4810" y="1534"/>
                      <a:pt x="-3683" y="47169"/>
                      <a:pt x="1540" y="1019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8" name="Google Shape;828;p29"/>
              <p:cNvSpPr/>
              <p:nvPr/>
            </p:nvSpPr>
            <p:spPr>
              <a:xfrm>
                <a:off x="5787683" y="519055"/>
                <a:ext cx="47963" cy="198408"/>
              </a:xfrm>
              <a:custGeom>
                <a:avLst/>
                <a:gdLst/>
                <a:ahLst/>
                <a:cxnLst/>
                <a:rect l="l" t="t" r="r" b="b"/>
                <a:pathLst>
                  <a:path w="47963" h="198408" extrusionOk="0">
                    <a:moveTo>
                      <a:pt x="1950" y="101308"/>
                    </a:moveTo>
                    <a:cubicBezTo>
                      <a:pt x="7173" y="156096"/>
                      <a:pt x="21269" y="199551"/>
                      <a:pt x="33439" y="198385"/>
                    </a:cubicBezTo>
                    <a:cubicBezTo>
                      <a:pt x="45608" y="197219"/>
                      <a:pt x="51236" y="151862"/>
                      <a:pt x="46014" y="97100"/>
                    </a:cubicBezTo>
                    <a:cubicBezTo>
                      <a:pt x="40791" y="42312"/>
                      <a:pt x="26695" y="-1143"/>
                      <a:pt x="14525" y="23"/>
                    </a:cubicBezTo>
                    <a:cubicBezTo>
                      <a:pt x="2356" y="1189"/>
                      <a:pt x="-3273" y="46546"/>
                      <a:pt x="1950" y="10130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9" name="Google Shape;829;p29"/>
              <p:cNvSpPr/>
              <p:nvPr/>
            </p:nvSpPr>
            <p:spPr>
              <a:xfrm>
                <a:off x="6409489" y="449891"/>
                <a:ext cx="270777" cy="161979"/>
              </a:xfrm>
              <a:custGeom>
                <a:avLst/>
                <a:gdLst/>
                <a:ahLst/>
                <a:cxnLst/>
                <a:rect l="l" t="t" r="r" b="b"/>
                <a:pathLst>
                  <a:path w="270777" h="161979" extrusionOk="0">
                    <a:moveTo>
                      <a:pt x="25" y="28014"/>
                    </a:moveTo>
                    <a:lnTo>
                      <a:pt x="257131" y="75"/>
                    </a:lnTo>
                    <a:cubicBezTo>
                      <a:pt x="265269" y="-813"/>
                      <a:pt x="271987" y="6337"/>
                      <a:pt x="270593" y="14399"/>
                    </a:cubicBezTo>
                    <a:lnTo>
                      <a:pt x="258652" y="84044"/>
                    </a:lnTo>
                    <a:cubicBezTo>
                      <a:pt x="257283" y="92056"/>
                      <a:pt x="251325" y="98521"/>
                      <a:pt x="243440" y="100549"/>
                    </a:cubicBezTo>
                    <a:lnTo>
                      <a:pt x="4183" y="161979"/>
                    </a:lnTo>
                    <a:lnTo>
                      <a:pt x="0" y="280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0" name="Google Shape;830;p29"/>
              <p:cNvSpPr/>
              <p:nvPr/>
            </p:nvSpPr>
            <p:spPr>
              <a:xfrm>
                <a:off x="5616147" y="395128"/>
                <a:ext cx="800217" cy="445670"/>
              </a:xfrm>
              <a:custGeom>
                <a:avLst/>
                <a:gdLst/>
                <a:ahLst/>
                <a:cxnLst/>
                <a:rect l="l" t="t" r="r" b="b"/>
                <a:pathLst>
                  <a:path w="800217" h="445670" extrusionOk="0">
                    <a:moveTo>
                      <a:pt x="330015" y="2990"/>
                    </a:moveTo>
                    <a:cubicBezTo>
                      <a:pt x="178531" y="11027"/>
                      <a:pt x="79983" y="30397"/>
                      <a:pt x="32421" y="41983"/>
                    </a:cubicBezTo>
                    <a:cubicBezTo>
                      <a:pt x="12823" y="46750"/>
                      <a:pt x="-589" y="64623"/>
                      <a:pt x="20" y="84779"/>
                    </a:cubicBezTo>
                    <a:lnTo>
                      <a:pt x="8310" y="350657"/>
                    </a:lnTo>
                    <a:cubicBezTo>
                      <a:pt x="8640" y="361330"/>
                      <a:pt x="12772" y="371624"/>
                      <a:pt x="20378" y="379128"/>
                    </a:cubicBezTo>
                    <a:cubicBezTo>
                      <a:pt x="45047" y="403568"/>
                      <a:pt x="119154" y="447201"/>
                      <a:pt x="333412" y="445629"/>
                    </a:cubicBezTo>
                    <a:cubicBezTo>
                      <a:pt x="567091" y="443930"/>
                      <a:pt x="707471" y="388661"/>
                      <a:pt x="767305" y="358161"/>
                    </a:cubicBezTo>
                    <a:cubicBezTo>
                      <a:pt x="788246" y="347487"/>
                      <a:pt x="800923" y="325582"/>
                      <a:pt x="800187" y="302105"/>
                    </a:cubicBezTo>
                    <a:lnTo>
                      <a:pt x="793773" y="96289"/>
                    </a:lnTo>
                    <a:cubicBezTo>
                      <a:pt x="792506" y="55344"/>
                      <a:pt x="761626" y="21320"/>
                      <a:pt x="720934" y="16427"/>
                    </a:cubicBezTo>
                    <a:cubicBezTo>
                      <a:pt x="639272" y="6590"/>
                      <a:pt x="494785" y="-5757"/>
                      <a:pt x="329990" y="29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1" name="Google Shape;831;p29"/>
              <p:cNvSpPr/>
              <p:nvPr/>
            </p:nvSpPr>
            <p:spPr>
              <a:xfrm>
                <a:off x="6319613" y="409578"/>
                <a:ext cx="96553" cy="368886"/>
              </a:xfrm>
              <a:custGeom>
                <a:avLst/>
                <a:gdLst/>
                <a:ahLst/>
                <a:cxnLst/>
                <a:rect l="l" t="t" r="r" b="b"/>
                <a:pathLst>
                  <a:path w="96553" h="368886" extrusionOk="0">
                    <a:moveTo>
                      <a:pt x="43202" y="5273"/>
                    </a:moveTo>
                    <a:cubicBezTo>
                      <a:pt x="31032" y="3651"/>
                      <a:pt x="16429" y="1825"/>
                      <a:pt x="0" y="0"/>
                    </a:cubicBezTo>
                    <a:cubicBezTo>
                      <a:pt x="9507" y="5907"/>
                      <a:pt x="15795" y="16277"/>
                      <a:pt x="16150" y="27990"/>
                    </a:cubicBezTo>
                    <a:lnTo>
                      <a:pt x="25328" y="323150"/>
                    </a:lnTo>
                    <a:cubicBezTo>
                      <a:pt x="25885" y="340644"/>
                      <a:pt x="18888" y="357225"/>
                      <a:pt x="6566" y="368887"/>
                    </a:cubicBezTo>
                    <a:cubicBezTo>
                      <a:pt x="32705" y="358923"/>
                      <a:pt x="53672" y="350303"/>
                      <a:pt x="67895" y="341632"/>
                    </a:cubicBezTo>
                    <a:cubicBezTo>
                      <a:pt x="96722" y="324088"/>
                      <a:pt x="96975" y="296453"/>
                      <a:pt x="96443" y="279847"/>
                    </a:cubicBezTo>
                    <a:lnTo>
                      <a:pt x="89496" y="56791"/>
                    </a:lnTo>
                    <a:cubicBezTo>
                      <a:pt x="88685" y="30576"/>
                      <a:pt x="69138" y="8747"/>
                      <a:pt x="43151" y="5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2" name="Google Shape;832;p29"/>
              <p:cNvSpPr/>
              <p:nvPr/>
            </p:nvSpPr>
            <p:spPr>
              <a:xfrm>
                <a:off x="5662050" y="446638"/>
                <a:ext cx="597076" cy="306657"/>
              </a:xfrm>
              <a:custGeom>
                <a:avLst/>
                <a:gdLst/>
                <a:ahLst/>
                <a:cxnLst/>
                <a:rect l="l" t="t" r="r" b="b"/>
                <a:pathLst>
                  <a:path w="597076" h="306657" extrusionOk="0">
                    <a:moveTo>
                      <a:pt x="294076" y="8728"/>
                    </a:moveTo>
                    <a:lnTo>
                      <a:pt x="294026" y="8728"/>
                    </a:lnTo>
                    <a:cubicBezTo>
                      <a:pt x="294026" y="8728"/>
                      <a:pt x="13545" y="17449"/>
                      <a:pt x="13545" y="17449"/>
                    </a:cubicBezTo>
                    <a:cubicBezTo>
                      <a:pt x="5837" y="17677"/>
                      <a:pt x="-222" y="24142"/>
                      <a:pt x="6" y="31850"/>
                    </a:cubicBezTo>
                    <a:lnTo>
                      <a:pt x="8145" y="293113"/>
                    </a:lnTo>
                    <a:cubicBezTo>
                      <a:pt x="8373" y="300820"/>
                      <a:pt x="14838" y="306880"/>
                      <a:pt x="22545" y="306651"/>
                    </a:cubicBezTo>
                    <a:lnTo>
                      <a:pt x="303026" y="297930"/>
                    </a:lnTo>
                    <a:lnTo>
                      <a:pt x="303077" y="297930"/>
                    </a:lnTo>
                    <a:lnTo>
                      <a:pt x="583532" y="289208"/>
                    </a:lnTo>
                    <a:cubicBezTo>
                      <a:pt x="591239" y="288980"/>
                      <a:pt x="597299" y="282515"/>
                      <a:pt x="597071" y="274808"/>
                    </a:cubicBezTo>
                    <a:lnTo>
                      <a:pt x="588932" y="13545"/>
                    </a:lnTo>
                    <a:cubicBezTo>
                      <a:pt x="588704" y="5837"/>
                      <a:pt x="582239" y="-222"/>
                      <a:pt x="574532" y="6"/>
                    </a:cubicBezTo>
                    <a:lnTo>
                      <a:pt x="294076" y="87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3" name="Google Shape;833;p29"/>
              <p:cNvSpPr/>
              <p:nvPr/>
            </p:nvSpPr>
            <p:spPr>
              <a:xfrm rot="-103101">
                <a:off x="5667622" y="645053"/>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4" name="Google Shape;834;p29"/>
              <p:cNvSpPr/>
              <p:nvPr/>
            </p:nvSpPr>
            <p:spPr>
              <a:xfrm rot="-103101">
                <a:off x="5962048" y="635886"/>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5" name="Google Shape;835;p29"/>
              <p:cNvSpPr/>
              <p:nvPr/>
            </p:nvSpPr>
            <p:spPr>
              <a:xfrm>
                <a:off x="5732436" y="522703"/>
                <a:ext cx="144689" cy="92842"/>
              </a:xfrm>
              <a:custGeom>
                <a:avLst/>
                <a:gdLst/>
                <a:ahLst/>
                <a:cxnLst/>
                <a:rect l="l" t="t" r="r" b="b"/>
                <a:pathLst>
                  <a:path w="144689" h="92842" extrusionOk="0">
                    <a:moveTo>
                      <a:pt x="18913" y="92843"/>
                    </a:moveTo>
                    <a:lnTo>
                      <a:pt x="0" y="75299"/>
                    </a:lnTo>
                    <a:lnTo>
                      <a:pt x="69974" y="0"/>
                    </a:lnTo>
                    <a:lnTo>
                      <a:pt x="144690" y="70786"/>
                    </a:lnTo>
                    <a:lnTo>
                      <a:pt x="126943" y="89471"/>
                    </a:lnTo>
                    <a:lnTo>
                      <a:pt x="71141" y="36610"/>
                    </a:lnTo>
                    <a:lnTo>
                      <a:pt x="18913" y="92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6" name="Google Shape;836;p29"/>
              <p:cNvSpPr/>
              <p:nvPr/>
            </p:nvSpPr>
            <p:spPr>
              <a:xfrm>
                <a:off x="6043594" y="513018"/>
                <a:ext cx="144664" cy="92817"/>
              </a:xfrm>
              <a:custGeom>
                <a:avLst/>
                <a:gdLst/>
                <a:ahLst/>
                <a:cxnLst/>
                <a:rect l="l" t="t" r="r" b="b"/>
                <a:pathLst>
                  <a:path w="144664" h="92817" extrusionOk="0">
                    <a:moveTo>
                      <a:pt x="18888" y="92818"/>
                    </a:moveTo>
                    <a:lnTo>
                      <a:pt x="0" y="75273"/>
                    </a:lnTo>
                    <a:lnTo>
                      <a:pt x="69974" y="0"/>
                    </a:lnTo>
                    <a:lnTo>
                      <a:pt x="144664" y="70760"/>
                    </a:lnTo>
                    <a:lnTo>
                      <a:pt x="126943" y="89471"/>
                    </a:lnTo>
                    <a:lnTo>
                      <a:pt x="71115" y="36610"/>
                    </a:lnTo>
                    <a:lnTo>
                      <a:pt x="18888" y="92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7" name="Google Shape;837;p29"/>
              <p:cNvSpPr/>
              <p:nvPr/>
            </p:nvSpPr>
            <p:spPr>
              <a:xfrm rot="-103101">
                <a:off x="5865233" y="684718"/>
                <a:ext cx="196853" cy="25009"/>
              </a:xfrm>
              <a:custGeom>
                <a:avLst/>
                <a:gdLst/>
                <a:ahLst/>
                <a:cxnLst/>
                <a:rect l="l" t="t" r="r" b="b"/>
                <a:pathLst>
                  <a:path w="196764" h="24998" extrusionOk="0">
                    <a:moveTo>
                      <a:pt x="0" y="0"/>
                    </a:moveTo>
                    <a:lnTo>
                      <a:pt x="196765" y="0"/>
                    </a:lnTo>
                    <a:lnTo>
                      <a:pt x="196765" y="24998"/>
                    </a:lnTo>
                    <a:lnTo>
                      <a:pt x="0" y="249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8" name="Google Shape;838;p29"/>
              <p:cNvSpPr/>
              <p:nvPr/>
            </p:nvSpPr>
            <p:spPr>
              <a:xfrm>
                <a:off x="6360049" y="484364"/>
                <a:ext cx="29946" cy="137604"/>
              </a:xfrm>
              <a:custGeom>
                <a:avLst/>
                <a:gdLst/>
                <a:ahLst/>
                <a:cxnLst/>
                <a:rect l="l" t="t" r="r" b="b"/>
                <a:pathLst>
                  <a:path w="29946" h="137604" extrusionOk="0">
                    <a:moveTo>
                      <a:pt x="9332" y="137369"/>
                    </a:moveTo>
                    <a:lnTo>
                      <a:pt x="26191" y="130625"/>
                    </a:lnTo>
                    <a:cubicBezTo>
                      <a:pt x="28524" y="129687"/>
                      <a:pt x="30020" y="127405"/>
                      <a:pt x="29944" y="124870"/>
                    </a:cubicBezTo>
                    <a:lnTo>
                      <a:pt x="26242" y="5812"/>
                    </a:lnTo>
                    <a:cubicBezTo>
                      <a:pt x="26115" y="1882"/>
                      <a:pt x="22287" y="-882"/>
                      <a:pt x="18509" y="259"/>
                    </a:cubicBezTo>
                    <a:lnTo>
                      <a:pt x="2790" y="3606"/>
                    </a:lnTo>
                    <a:cubicBezTo>
                      <a:pt x="1092" y="4113"/>
                      <a:pt x="-49" y="5710"/>
                      <a:pt x="2" y="7485"/>
                    </a:cubicBezTo>
                    <a:lnTo>
                      <a:pt x="3931" y="133794"/>
                    </a:lnTo>
                    <a:cubicBezTo>
                      <a:pt x="4007" y="136532"/>
                      <a:pt x="6796" y="138332"/>
                      <a:pt x="9332" y="13731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9" name="Google Shape;839;p29"/>
              <p:cNvSpPr/>
              <p:nvPr/>
            </p:nvSpPr>
            <p:spPr>
              <a:xfrm>
                <a:off x="5628967" y="457948"/>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0" name="Google Shape;840;p29"/>
              <p:cNvSpPr/>
              <p:nvPr/>
            </p:nvSpPr>
            <p:spPr>
              <a:xfrm>
                <a:off x="5634215" y="717690"/>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1" name="Google Shape;841;p29"/>
              <p:cNvSpPr/>
              <p:nvPr/>
            </p:nvSpPr>
            <p:spPr>
              <a:xfrm>
                <a:off x="6284620" y="693298"/>
                <a:ext cx="22829" cy="22829"/>
              </a:xfrm>
              <a:custGeom>
                <a:avLst/>
                <a:gdLst/>
                <a:ahLst/>
                <a:cxnLst/>
                <a:rect l="l" t="t" r="r" b="b"/>
                <a:pathLst>
                  <a:path w="22829" h="22829" extrusionOk="0">
                    <a:moveTo>
                      <a:pt x="22824" y="11060"/>
                    </a:moveTo>
                    <a:cubicBezTo>
                      <a:pt x="22621" y="4747"/>
                      <a:pt x="17373" y="-197"/>
                      <a:pt x="11060" y="6"/>
                    </a:cubicBezTo>
                    <a:cubicBezTo>
                      <a:pt x="4747" y="209"/>
                      <a:pt x="-197" y="5482"/>
                      <a:pt x="6" y="11770"/>
                    </a:cubicBezTo>
                    <a:cubicBezTo>
                      <a:pt x="209" y="18057"/>
                      <a:pt x="5482" y="23027"/>
                      <a:pt x="11770" y="22824"/>
                    </a:cubicBezTo>
                    <a:cubicBezTo>
                      <a:pt x="18083" y="22621"/>
                      <a:pt x="23026" y="17373"/>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2" name="Google Shape;842;p29"/>
              <p:cNvSpPr/>
              <p:nvPr/>
            </p:nvSpPr>
            <p:spPr>
              <a:xfrm>
                <a:off x="6276659" y="437663"/>
                <a:ext cx="22829" cy="22829"/>
              </a:xfrm>
              <a:custGeom>
                <a:avLst/>
                <a:gdLst/>
                <a:ahLst/>
                <a:cxnLst/>
                <a:rect l="l" t="t" r="r" b="b"/>
                <a:pathLst>
                  <a:path w="22829" h="22829" extrusionOk="0">
                    <a:moveTo>
                      <a:pt x="22824" y="11060"/>
                    </a:moveTo>
                    <a:cubicBezTo>
                      <a:pt x="22621" y="4747"/>
                      <a:pt x="17373" y="-197"/>
                      <a:pt x="11060" y="6"/>
                    </a:cubicBezTo>
                    <a:cubicBezTo>
                      <a:pt x="4747" y="209"/>
                      <a:pt x="-197" y="5457"/>
                      <a:pt x="6" y="11770"/>
                    </a:cubicBezTo>
                    <a:cubicBezTo>
                      <a:pt x="209" y="18083"/>
                      <a:pt x="5457" y="23027"/>
                      <a:pt x="11770" y="22824"/>
                    </a:cubicBezTo>
                    <a:cubicBezTo>
                      <a:pt x="18083" y="22621"/>
                      <a:pt x="23027" y="17348"/>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3" name="Google Shape;843;p29"/>
              <p:cNvSpPr/>
              <p:nvPr/>
            </p:nvSpPr>
            <p:spPr>
              <a:xfrm>
                <a:off x="6411235" y="520486"/>
                <a:ext cx="263323" cy="63217"/>
              </a:xfrm>
              <a:custGeom>
                <a:avLst/>
                <a:gdLst/>
                <a:ahLst/>
                <a:cxnLst/>
                <a:rect l="l" t="t" r="r" b="b"/>
                <a:pathLst>
                  <a:path w="263323" h="63217" extrusionOk="0">
                    <a:moveTo>
                      <a:pt x="4973" y="63217"/>
                    </a:moveTo>
                    <a:cubicBezTo>
                      <a:pt x="2666" y="63217"/>
                      <a:pt x="612" y="61620"/>
                      <a:pt x="105" y="59287"/>
                    </a:cubicBezTo>
                    <a:cubicBezTo>
                      <a:pt x="-453" y="56625"/>
                      <a:pt x="1271" y="53989"/>
                      <a:pt x="3933" y="53431"/>
                    </a:cubicBezTo>
                    <a:lnTo>
                      <a:pt x="257337" y="113"/>
                    </a:lnTo>
                    <a:cubicBezTo>
                      <a:pt x="260075" y="-470"/>
                      <a:pt x="262661" y="1254"/>
                      <a:pt x="263219" y="3942"/>
                    </a:cubicBezTo>
                    <a:cubicBezTo>
                      <a:pt x="263777" y="6604"/>
                      <a:pt x="262053" y="9241"/>
                      <a:pt x="259391" y="9798"/>
                    </a:cubicBezTo>
                    <a:lnTo>
                      <a:pt x="5987" y="63116"/>
                    </a:lnTo>
                    <a:cubicBezTo>
                      <a:pt x="5632" y="63192"/>
                      <a:pt x="5277" y="63217"/>
                      <a:pt x="4947" y="632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844" name="Google Shape;844;p29"/>
            <p:cNvGrpSpPr/>
            <p:nvPr/>
          </p:nvGrpSpPr>
          <p:grpSpPr>
            <a:xfrm>
              <a:off x="8025039" y="539493"/>
              <a:ext cx="811486" cy="733670"/>
              <a:chOff x="1641646" y="129663"/>
              <a:chExt cx="1067323" cy="964974"/>
            </a:xfrm>
          </p:grpSpPr>
          <p:grpSp>
            <p:nvGrpSpPr>
              <p:cNvPr id="845" name="Google Shape;845;p29"/>
              <p:cNvGrpSpPr/>
              <p:nvPr/>
            </p:nvGrpSpPr>
            <p:grpSpPr>
              <a:xfrm>
                <a:off x="1675148" y="361753"/>
                <a:ext cx="1033821" cy="732884"/>
                <a:chOff x="1675148" y="361753"/>
                <a:chExt cx="1033821" cy="732884"/>
              </a:xfrm>
            </p:grpSpPr>
            <p:sp>
              <p:nvSpPr>
                <p:cNvPr id="846" name="Google Shape;846;p29"/>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847" name="Google Shape;847;p29"/>
                <p:cNvGrpSpPr/>
                <p:nvPr/>
              </p:nvGrpSpPr>
              <p:grpSpPr>
                <a:xfrm>
                  <a:off x="1903705" y="475177"/>
                  <a:ext cx="605704" cy="511239"/>
                  <a:chOff x="1903705" y="475177"/>
                  <a:chExt cx="605704" cy="511239"/>
                </a:xfrm>
              </p:grpSpPr>
              <p:sp>
                <p:nvSpPr>
                  <p:cNvPr id="848" name="Google Shape;848;p29"/>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9" name="Google Shape;849;p29"/>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0" name="Google Shape;850;p29"/>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1" name="Google Shape;851;p29"/>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2" name="Google Shape;852;p29"/>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3" name="Google Shape;853;p29"/>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4" name="Google Shape;854;p29"/>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5" name="Google Shape;855;p29"/>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6" name="Google Shape;856;p29"/>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7" name="Google Shape;857;p29"/>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8" name="Google Shape;858;p29"/>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9" name="Google Shape;859;p29"/>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0" name="Google Shape;860;p29"/>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61" name="Google Shape;861;p29"/>
              <p:cNvGrpSpPr/>
              <p:nvPr/>
            </p:nvGrpSpPr>
            <p:grpSpPr>
              <a:xfrm>
                <a:off x="1641646" y="129663"/>
                <a:ext cx="456680" cy="456680"/>
                <a:chOff x="1641646" y="129663"/>
                <a:chExt cx="456680" cy="456680"/>
              </a:xfrm>
            </p:grpSpPr>
            <p:sp>
              <p:nvSpPr>
                <p:cNvPr id="862" name="Google Shape;862;p29"/>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3" name="Google Shape;863;p29"/>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cSld>
  <p:clrMapOvr>
    <a:masterClrMapping/>
  </p:clrMapOvr>
  <mc:AlternateContent xmlns:mc="http://schemas.openxmlformats.org/markup-compatibility/2006">
    <mc:Choice xmlns:p15="http://schemas.microsoft.com/office/powerpoint/2012/main" Requires="p15">
      <p:transition>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000"/>
                                        <p:tgtEl>
                                          <p:spTgt spid="555"/>
                                        </p:tgtEl>
                                      </p:cBhvr>
                                    </p:animEffect>
                                    <p:anim calcmode="lin" valueType="num">
                                      <p:cBhvr>
                                        <p:cTn id="8" dur="1000" fill="hold"/>
                                        <p:tgtEl>
                                          <p:spTgt spid="555"/>
                                        </p:tgtEl>
                                        <p:attrNameLst>
                                          <p:attrName>ppt_x</p:attrName>
                                        </p:attrNameLst>
                                      </p:cBhvr>
                                      <p:tavLst>
                                        <p:tav tm="0">
                                          <p:val>
                                            <p:strVal val="#ppt_x"/>
                                          </p:val>
                                        </p:tav>
                                        <p:tav tm="100000">
                                          <p:val>
                                            <p:strVal val="#ppt_x"/>
                                          </p:val>
                                        </p:tav>
                                      </p:tavLst>
                                    </p:anim>
                                    <p:anim calcmode="lin" valueType="num">
                                      <p:cBhvr>
                                        <p:cTn id="9" dur="1000" fill="hold"/>
                                        <p:tgtEl>
                                          <p:spTgt spid="5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6">
                                            <p:txEl>
                                              <p:pRg st="0" end="0"/>
                                            </p:txEl>
                                          </p:spTgt>
                                        </p:tgtEl>
                                        <p:attrNameLst>
                                          <p:attrName>style.visibility</p:attrName>
                                        </p:attrNameLst>
                                      </p:cBhvr>
                                      <p:to>
                                        <p:strVal val="visible"/>
                                      </p:to>
                                    </p:set>
                                    <p:animEffect transition="in" filter="fade">
                                      <p:cBhvr>
                                        <p:cTn id="14" dur="1000"/>
                                        <p:tgtEl>
                                          <p:spTgt spid="556">
                                            <p:txEl>
                                              <p:pRg st="0" end="0"/>
                                            </p:txEl>
                                          </p:spTgt>
                                        </p:tgtEl>
                                      </p:cBhvr>
                                    </p:animEffect>
                                    <p:anim calcmode="lin" valueType="num">
                                      <p:cBhvr>
                                        <p:cTn id="15" dur="1000" fill="hold"/>
                                        <p:tgtEl>
                                          <p:spTgt spid="55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57"/>
                                        </p:tgtEl>
                                        <p:attrNameLst>
                                          <p:attrName>style.visibility</p:attrName>
                                        </p:attrNameLst>
                                      </p:cBhvr>
                                      <p:to>
                                        <p:strVal val="visible"/>
                                      </p:to>
                                    </p:set>
                                    <p:animEffect transition="in" filter="fade">
                                      <p:cBhvr>
                                        <p:cTn id="21" dur="1000"/>
                                        <p:tgtEl>
                                          <p:spTgt spid="557"/>
                                        </p:tgtEl>
                                      </p:cBhvr>
                                    </p:animEffect>
                                    <p:anim calcmode="lin" valueType="num">
                                      <p:cBhvr>
                                        <p:cTn id="22" dur="1000" fill="hold"/>
                                        <p:tgtEl>
                                          <p:spTgt spid="557"/>
                                        </p:tgtEl>
                                        <p:attrNameLst>
                                          <p:attrName>ppt_x</p:attrName>
                                        </p:attrNameLst>
                                      </p:cBhvr>
                                      <p:tavLst>
                                        <p:tav tm="0">
                                          <p:val>
                                            <p:strVal val="#ppt_x"/>
                                          </p:val>
                                        </p:tav>
                                        <p:tav tm="100000">
                                          <p:val>
                                            <p:strVal val="#ppt_x"/>
                                          </p:val>
                                        </p:tav>
                                      </p:tavLst>
                                    </p:anim>
                                    <p:anim calcmode="lin" valueType="num">
                                      <p:cBhvr>
                                        <p:cTn id="23" dur="1000" fill="hold"/>
                                        <p:tgtEl>
                                          <p:spTgt spid="5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P spid="55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7DB7A301-642C-88F7-DE78-197928377669}"/>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332DF25D-EADD-04A3-8A45-86AAD23D9D88}"/>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37D8834A-ED52-8024-4112-EA0B533378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4</a:t>
            </a:r>
            <a:endParaRPr sz="1800" dirty="0">
              <a:solidFill>
                <a:schemeClr val="tx1"/>
              </a:solidFill>
            </a:endParaRPr>
          </a:p>
        </p:txBody>
      </p:sp>
      <p:grpSp>
        <p:nvGrpSpPr>
          <p:cNvPr id="5596" name="Google Shape;5596;p58">
            <a:extLst>
              <a:ext uri="{FF2B5EF4-FFF2-40B4-BE49-F238E27FC236}">
                <a16:creationId xmlns:a16="http://schemas.microsoft.com/office/drawing/2014/main" id="{6E2438EB-9950-05D5-BE02-56121A74BB8A}"/>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FC479B7B-FFD4-5FEB-552D-60FC8D614082}"/>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F0E46AC-66A4-2967-D7D9-53661B82B2D2}"/>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4187AB63-294D-E182-420B-261D42244E18}"/>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362507EC-4071-ED41-F9A2-36DB584F666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53012979-FE07-ABBC-1580-8F22810CE077}"/>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22588B90-B1B5-C8FD-5239-258E92C3528B}"/>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E79C8638-850E-0C42-CF94-B81239D10855}"/>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95CB7345-8AFB-831D-FFB3-F05EE3BEB6A0}"/>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8EC1AE3D-51A9-69AF-508E-1385ADE0A10B}"/>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7CCBF3B4-870A-4CFA-6471-FF08EBFA5956}"/>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1C7DADF2-0021-CB36-2584-606FB6D0A67D}"/>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39A1D393-E60C-485C-1D4A-BC9BFC9B7A10}"/>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Assessing the Performance of Machine Learning Methods in Forecasting Gold Prices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EA397CD0-848C-D39A-FC8F-96072A8BB0EF}"/>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2020</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9863030-E317-E660-51EF-C63DDDCFD455}"/>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EA0C8EDB-D286-C1E8-25DB-A16C2EF5A490}"/>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BA8FB34A-56C8-5BD1-CAE9-DE87CB7AA5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monthly gold prices from March 1988 to December 2016</a:t>
            </a:r>
            <a:endParaRPr lang="en-GB" sz="1050" dirty="0">
              <a:solidFill>
                <a:schemeClr val="tx1"/>
              </a:solidFill>
            </a:endParaRPr>
          </a:p>
        </p:txBody>
      </p:sp>
    </p:spTree>
    <p:extLst>
      <p:ext uri="{BB962C8B-B14F-4D97-AF65-F5344CB8AC3E}">
        <p14:creationId xmlns:p14="http://schemas.microsoft.com/office/powerpoint/2010/main" val="1398780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9AE9C488-CF81-47FB-F7A0-93D49224290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600E83D2-2164-B491-F46A-E2933FE0C701}"/>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1C47A1EF-4D2D-DEA2-281B-49CFFE091C2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5</a:t>
            </a:r>
            <a:endParaRPr sz="1800" dirty="0">
              <a:solidFill>
                <a:schemeClr val="tx1"/>
              </a:solidFill>
            </a:endParaRPr>
          </a:p>
        </p:txBody>
      </p:sp>
      <p:grpSp>
        <p:nvGrpSpPr>
          <p:cNvPr id="5596" name="Google Shape;5596;p58">
            <a:extLst>
              <a:ext uri="{FF2B5EF4-FFF2-40B4-BE49-F238E27FC236}">
                <a16:creationId xmlns:a16="http://schemas.microsoft.com/office/drawing/2014/main" id="{EA192037-BD72-4503-1AE1-0EA4FE426631}"/>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3D9B24DD-4E78-048A-3F15-8231C519E7E4}"/>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76E05FB-C3C3-71B2-025A-7E474E905336}"/>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273FC573-1267-3C5C-7923-C886F7284637}"/>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46AD139F-A355-03D1-F04B-E08B50779FE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B1F64F8-3FCD-F39F-13D9-F247F0917C69}"/>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0F75F28A-410E-6E48-8365-A8C0B15EF2C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718E3A44-E395-AA3A-9D5A-FC3DE39A538E}"/>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7B5169-8C1C-3675-9ACB-8872ADD60DBF}"/>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C0C9D73-95CF-BFAA-3B30-48FD6E7C8295}"/>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86777A04-8C55-8911-FAEB-B19AC68F1B0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57A3B22C-8912-A3EA-2FE2-B3D6305562F0}"/>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2A43E699-2667-8ED6-6011-8873358F1344}"/>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Ensemble based Machine Learning Techniques</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34D01373-77DB-A4EF-240D-64ADABAA54A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86EC71F-36F9-E8F7-31B3-914720EB063B}"/>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D7001602-242D-FAB0-06E1-2E3F67229AF6}"/>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98.9%</a:t>
            </a:r>
            <a:endParaRPr lang="en-US" sz="1600" dirty="0">
              <a:solidFill>
                <a:schemeClr val="tx1"/>
              </a:solidFill>
            </a:endParaRPr>
          </a:p>
        </p:txBody>
      </p:sp>
      <p:sp>
        <p:nvSpPr>
          <p:cNvPr id="39" name="Google Shape;218;p18">
            <a:extLst>
              <a:ext uri="{FF2B5EF4-FFF2-40B4-BE49-F238E27FC236}">
                <a16:creationId xmlns:a16="http://schemas.microsoft.com/office/drawing/2014/main" id="{7D3A7DB8-2082-05BA-CFAA-94C0B0745AB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a:t>
            </a:r>
          </a:p>
        </p:txBody>
      </p:sp>
    </p:spTree>
    <p:extLst>
      <p:ext uri="{BB962C8B-B14F-4D97-AF65-F5344CB8AC3E}">
        <p14:creationId xmlns:p14="http://schemas.microsoft.com/office/powerpoint/2010/main" val="1947754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307309A0-4FF4-A66B-E1FA-D8298F2F70F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D9913297-5D02-C35A-2DB0-D7764A496DC7}"/>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EC496EB7-5792-ACC7-0189-A777FAC12E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6</a:t>
            </a:r>
            <a:endParaRPr sz="1800" dirty="0">
              <a:solidFill>
                <a:schemeClr val="tx1"/>
              </a:solidFill>
            </a:endParaRPr>
          </a:p>
        </p:txBody>
      </p:sp>
      <p:grpSp>
        <p:nvGrpSpPr>
          <p:cNvPr id="5596" name="Google Shape;5596;p58">
            <a:extLst>
              <a:ext uri="{FF2B5EF4-FFF2-40B4-BE49-F238E27FC236}">
                <a16:creationId xmlns:a16="http://schemas.microsoft.com/office/drawing/2014/main" id="{9DA31A16-36C9-15A1-EC5E-9506F7FB87D6}"/>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7E974CE-DA8F-1174-8265-35BDD05D5F7A}"/>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B77A03D9-63F7-EDDD-7CE8-2223443E4FC8}"/>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B1144E29-45FA-B28D-C1BC-00B9C55D1573}"/>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D5E5F69-E1BE-2611-AA87-D46076D449BD}"/>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1AEBBD54-22DF-D233-C174-1D08C4FEA274}"/>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F20C60D-6532-4EBD-96DE-D9187E136889}"/>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4A814C9E-8CB1-0802-4208-070054BC5CFA}"/>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65646891-B6FC-0321-5A8C-159F4AB895C6}"/>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F3B0C29-F35C-6B9D-00DF-319F57DF47D8}"/>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23F5FEE5-4F95-EB1B-56FC-1841DE159E3E}"/>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245C8B65-BA89-3261-3776-5211834F10C9}"/>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E4574C1-6D64-195F-ABFF-937AAA859F89}"/>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Machine Learning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6DC90704-80EC-B9B7-0F9C-99577804CE1E}"/>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ECDF55A-AF2A-367D-6683-495415AB9CDE}"/>
              </a:ext>
            </a:extLst>
          </p:cNvPr>
          <p:cNvSpPr txBox="1"/>
          <p:nvPr/>
        </p:nvSpPr>
        <p:spPr>
          <a:xfrm>
            <a:off x="2475129" y="3778246"/>
            <a:ext cx="4347188" cy="997196"/>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r>
              <a:rPr lang="en-US" sz="1100" dirty="0">
                <a:solidFill>
                  <a:schemeClr val="tx1"/>
                </a:solidFill>
                <a:latin typeface="Poppins"/>
                <a:ea typeface="Poppins"/>
                <a:cs typeface="Poppins"/>
                <a:sym typeface="Poppins"/>
              </a:rPr>
              <a: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Linear Regression</a:t>
            </a:r>
            <a:endParaRPr lang="en-US"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0738DB4F-180F-5764-E4EC-33738C362D1F}"/>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rgbClr val="FFFFFF"/>
                </a:solidFill>
                <a:latin typeface="Poppins"/>
                <a:ea typeface="Poppins"/>
                <a:cs typeface="Poppins"/>
                <a:sym typeface="Poppins"/>
              </a:rPr>
              <a:t> </a:t>
            </a:r>
            <a:r>
              <a:rPr lang="en-US" sz="1600" dirty="0">
                <a:solidFill>
                  <a:schemeClr val="tx1"/>
                </a:solidFill>
                <a:latin typeface="Poppins"/>
                <a:ea typeface="Poppins"/>
                <a:cs typeface="Poppins"/>
                <a:sym typeface="Poppins"/>
              </a:rPr>
              <a:t>98.76%</a:t>
            </a:r>
            <a:endParaRPr lang="en-US" sz="1600" dirty="0">
              <a:solidFill>
                <a:schemeClr val="tx1"/>
              </a:solidFill>
            </a:endParaRPr>
          </a:p>
        </p:txBody>
      </p:sp>
      <p:sp>
        <p:nvSpPr>
          <p:cNvPr id="39" name="Google Shape;218;p18">
            <a:extLst>
              <a:ext uri="{FF2B5EF4-FFF2-40B4-BE49-F238E27FC236}">
                <a16:creationId xmlns:a16="http://schemas.microsoft.com/office/drawing/2014/main" id="{6E418DFC-2B10-D09F-58DD-CC053AC3D808}"/>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 Data collected from (http:/www.etf.com/GLD)</a:t>
            </a:r>
            <a:endParaRPr lang="en-GB" sz="1050" dirty="0">
              <a:solidFill>
                <a:schemeClr val="tx1"/>
              </a:solidFill>
            </a:endParaRPr>
          </a:p>
        </p:txBody>
      </p:sp>
    </p:spTree>
    <p:extLst>
      <p:ext uri="{BB962C8B-B14F-4D97-AF65-F5344CB8AC3E}">
        <p14:creationId xmlns:p14="http://schemas.microsoft.com/office/powerpoint/2010/main" val="14222673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2" name="TextBox 1">
            <a:extLst>
              <a:ext uri="{FF2B5EF4-FFF2-40B4-BE49-F238E27FC236}">
                <a16:creationId xmlns:a16="http://schemas.microsoft.com/office/drawing/2014/main" id="{A05405B5-09D8-D8C8-F050-8FF128806B55}"/>
              </a:ext>
            </a:extLst>
          </p:cNvPr>
          <p:cNvSpPr txBox="1"/>
          <p:nvPr/>
        </p:nvSpPr>
        <p:spPr>
          <a:xfrm>
            <a:off x="3669499" y="293721"/>
            <a:ext cx="1805001" cy="461665"/>
          </a:xfrm>
          <a:prstGeom prst="rect">
            <a:avLst/>
          </a:prstGeom>
          <a:noFill/>
        </p:spPr>
        <p:txBody>
          <a:bodyPr wrap="square" rtlCol="0">
            <a:spAutoFit/>
          </a:bodyPr>
          <a:lstStyle/>
          <a:p>
            <a:r>
              <a:rPr lang="en-US" sz="2400" b="1" dirty="0">
                <a:solidFill>
                  <a:schemeClr val="tx1"/>
                </a:solidFill>
              </a:rPr>
              <a:t>Languages</a:t>
            </a:r>
            <a:endParaRPr lang="en-US" sz="3600" b="1" dirty="0">
              <a:solidFill>
                <a:schemeClr val="tx1"/>
              </a:solidFill>
            </a:endParaRPr>
          </a:p>
        </p:txBody>
      </p:sp>
      <p:sp>
        <p:nvSpPr>
          <p:cNvPr id="7" name="Google Shape;417;p25">
            <a:extLst>
              <a:ext uri="{FF2B5EF4-FFF2-40B4-BE49-F238E27FC236}">
                <a16:creationId xmlns:a16="http://schemas.microsoft.com/office/drawing/2014/main" id="{1B7559D3-91A1-AF45-E084-1C15F45C5556}"/>
              </a:ext>
            </a:extLst>
          </p:cNvPr>
          <p:cNvSpPr/>
          <p:nvPr/>
        </p:nvSpPr>
        <p:spPr>
          <a:xfrm>
            <a:off x="3034884" y="3275719"/>
            <a:ext cx="808844" cy="809031"/>
          </a:xfrm>
          <a:custGeom>
            <a:avLst/>
            <a:gdLst/>
            <a:ahLst/>
            <a:cxnLst/>
            <a:rect l="l" t="t" r="r" b="b"/>
            <a:pathLst>
              <a:path w="1462410" h="1454433" extrusionOk="0">
                <a:moveTo>
                  <a:pt x="0" y="0"/>
                </a:moveTo>
                <a:lnTo>
                  <a:pt x="1462410" y="0"/>
                </a:lnTo>
                <a:lnTo>
                  <a:pt x="1462410" y="1454433"/>
                </a:lnTo>
                <a:lnTo>
                  <a:pt x="0" y="145443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42" name="Google Shape;6342;p60"/>
          <p:cNvGrpSpPr/>
          <p:nvPr/>
        </p:nvGrpSpPr>
        <p:grpSpPr>
          <a:xfrm>
            <a:off x="2801872" y="2671764"/>
            <a:ext cx="4764753" cy="2179285"/>
            <a:chOff x="3967651" y="3643657"/>
            <a:chExt cx="1941746" cy="747539"/>
          </a:xfrm>
        </p:grpSpPr>
        <p:grpSp>
          <p:nvGrpSpPr>
            <p:cNvPr id="6343" name="Google Shape;6343;p60"/>
            <p:cNvGrpSpPr/>
            <p:nvPr/>
          </p:nvGrpSpPr>
          <p:grpSpPr>
            <a:xfrm>
              <a:off x="3967651" y="4009026"/>
              <a:ext cx="1479304" cy="382170"/>
              <a:chOff x="3967651" y="4009026"/>
              <a:chExt cx="1479304" cy="382170"/>
            </a:xfrm>
          </p:grpSpPr>
          <p:grpSp>
            <p:nvGrpSpPr>
              <p:cNvPr id="6344" name="Google Shape;6344;p60"/>
              <p:cNvGrpSpPr/>
              <p:nvPr/>
            </p:nvGrpSpPr>
            <p:grpSpPr>
              <a:xfrm>
                <a:off x="4892216" y="4195630"/>
                <a:ext cx="554739" cy="195566"/>
                <a:chOff x="3604375" y="4892160"/>
                <a:chExt cx="1651500" cy="582215"/>
              </a:xfrm>
            </p:grpSpPr>
            <p:sp>
              <p:nvSpPr>
                <p:cNvPr id="6345" name="Google Shape;6345;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47" name="Google Shape;6347;p60"/>
              <p:cNvGrpSpPr/>
              <p:nvPr/>
            </p:nvGrpSpPr>
            <p:grpSpPr>
              <a:xfrm>
                <a:off x="3967651" y="4146303"/>
                <a:ext cx="579402" cy="244893"/>
                <a:chOff x="851875" y="4745310"/>
                <a:chExt cx="1724925" cy="729065"/>
              </a:xfrm>
            </p:grpSpPr>
            <p:sp>
              <p:nvSpPr>
                <p:cNvPr id="6348" name="Google Shape;6348;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0" name="Google Shape;6350;p60"/>
              <p:cNvGrpSpPr/>
              <p:nvPr/>
            </p:nvGrpSpPr>
            <p:grpSpPr>
              <a:xfrm>
                <a:off x="4460753" y="4009026"/>
                <a:ext cx="493110" cy="382170"/>
                <a:chOff x="2319875" y="4336625"/>
                <a:chExt cx="1468025" cy="1137750"/>
              </a:xfrm>
            </p:grpSpPr>
            <p:sp>
              <p:nvSpPr>
                <p:cNvPr id="6351" name="Google Shape;6351;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2" name="Google Shape;6352;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353" name="Google Shape;6353;p60"/>
            <p:cNvGrpSpPr/>
            <p:nvPr/>
          </p:nvGrpSpPr>
          <p:grpSpPr>
            <a:xfrm>
              <a:off x="4612262" y="3643657"/>
              <a:ext cx="1297135" cy="391036"/>
              <a:chOff x="3513850" y="228687"/>
              <a:chExt cx="5434160" cy="1638188"/>
            </a:xfrm>
          </p:grpSpPr>
          <p:sp>
            <p:nvSpPr>
              <p:cNvPr id="6355" name="Google Shape;6355;p60"/>
              <p:cNvSpPr/>
              <p:nvPr/>
            </p:nvSpPr>
            <p:spPr>
              <a:xfrm>
                <a:off x="8172610" y="228687"/>
                <a:ext cx="775400" cy="855626"/>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0" name="Google Shape;6360;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TextBox 7">
            <a:extLst>
              <a:ext uri="{FF2B5EF4-FFF2-40B4-BE49-F238E27FC236}">
                <a16:creationId xmlns:a16="http://schemas.microsoft.com/office/drawing/2014/main" id="{DB1CC9F9-0B9E-7BC8-79A6-19F3DB552BEE}"/>
              </a:ext>
            </a:extLst>
          </p:cNvPr>
          <p:cNvSpPr txBox="1"/>
          <p:nvPr/>
        </p:nvSpPr>
        <p:spPr>
          <a:xfrm>
            <a:off x="2897281" y="4364208"/>
            <a:ext cx="1063137" cy="369332"/>
          </a:xfrm>
          <a:prstGeom prst="rect">
            <a:avLst/>
          </a:prstGeom>
          <a:noFill/>
        </p:spPr>
        <p:txBody>
          <a:bodyPr wrap="square" rtlCol="0">
            <a:spAutoFit/>
          </a:bodyPr>
          <a:lstStyle/>
          <a:p>
            <a:r>
              <a:rPr lang="en-US" sz="1800" b="1" dirty="0">
                <a:solidFill>
                  <a:srgbClr val="FFFF00"/>
                </a:solidFill>
                <a:latin typeface="Poppins"/>
                <a:ea typeface="Poppins"/>
                <a:cs typeface="Poppins"/>
                <a:sym typeface="Poppins"/>
              </a:rPr>
              <a:t>Python</a:t>
            </a:r>
            <a:endParaRPr lang="en-US" sz="3200" dirty="0">
              <a:solidFill>
                <a:srgbClr val="FFFF00"/>
              </a:solidFill>
            </a:endParaRPr>
          </a:p>
        </p:txBody>
      </p:sp>
      <p:sp>
        <p:nvSpPr>
          <p:cNvPr id="9" name="Google Shape;420;p25">
            <a:extLst>
              <a:ext uri="{FF2B5EF4-FFF2-40B4-BE49-F238E27FC236}">
                <a16:creationId xmlns:a16="http://schemas.microsoft.com/office/drawing/2014/main" id="{2D2840DE-339C-D177-04F7-33DD045455EF}"/>
              </a:ext>
            </a:extLst>
          </p:cNvPr>
          <p:cNvSpPr/>
          <p:nvPr/>
        </p:nvSpPr>
        <p:spPr>
          <a:xfrm>
            <a:off x="5338990" y="3296857"/>
            <a:ext cx="967824" cy="809031"/>
          </a:xfrm>
          <a:custGeom>
            <a:avLst/>
            <a:gdLst/>
            <a:ahLst/>
            <a:cxnLst/>
            <a:rect l="l" t="t" r="r" b="b"/>
            <a:pathLst>
              <a:path w="908272" h="908272" extrusionOk="0">
                <a:moveTo>
                  <a:pt x="0" y="0"/>
                </a:moveTo>
                <a:lnTo>
                  <a:pt x="908272" y="0"/>
                </a:lnTo>
                <a:lnTo>
                  <a:pt x="908272" y="908272"/>
                </a:lnTo>
                <a:lnTo>
                  <a:pt x="0" y="908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EC805274-B4F2-2AF2-C26B-41727410A34F}"/>
              </a:ext>
            </a:extLst>
          </p:cNvPr>
          <p:cNvSpPr txBox="1"/>
          <p:nvPr/>
        </p:nvSpPr>
        <p:spPr>
          <a:xfrm>
            <a:off x="5192877" y="4403756"/>
            <a:ext cx="1361247" cy="400110"/>
          </a:xfrm>
          <a:prstGeom prst="rect">
            <a:avLst/>
          </a:prstGeom>
          <a:noFill/>
        </p:spPr>
        <p:txBody>
          <a:bodyPr wrap="square" rtlCol="0">
            <a:spAutoFit/>
          </a:bodyPr>
          <a:lstStyle/>
          <a:p>
            <a:pPr algn="ctr"/>
            <a:r>
              <a:rPr lang="en-US" sz="2000" b="1" dirty="0">
                <a:solidFill>
                  <a:srgbClr val="00B0F0"/>
                </a:solidFill>
              </a:rPr>
              <a:t>Dart</a:t>
            </a:r>
            <a:endParaRPr lang="en-US" sz="2400" b="1" dirty="0">
              <a:solidFill>
                <a:srgbClr val="00B0F0"/>
              </a:solidFill>
            </a:endParaRPr>
          </a:p>
        </p:txBody>
      </p:sp>
      <p:sp>
        <p:nvSpPr>
          <p:cNvPr id="11" name="TextBox 10">
            <a:extLst>
              <a:ext uri="{FF2B5EF4-FFF2-40B4-BE49-F238E27FC236}">
                <a16:creationId xmlns:a16="http://schemas.microsoft.com/office/drawing/2014/main" id="{BF9AED4E-27EE-DA07-3EF4-8367EE07499A}"/>
              </a:ext>
            </a:extLst>
          </p:cNvPr>
          <p:cNvSpPr txBox="1"/>
          <p:nvPr/>
        </p:nvSpPr>
        <p:spPr>
          <a:xfrm>
            <a:off x="860229" y="987375"/>
            <a:ext cx="7046843" cy="2077492"/>
          </a:xfrm>
          <a:prstGeom prst="rect">
            <a:avLst/>
          </a:prstGeom>
          <a:noFill/>
        </p:spPr>
        <p:txBody>
          <a:bodyPr wrap="square" rtlCol="0">
            <a:spAutoFit/>
          </a:bodyPr>
          <a:lstStyle/>
          <a:p>
            <a:pPr marL="292608" marR="0" algn="just" rtl="0">
              <a:lnSpc>
                <a:spcPct val="250000"/>
              </a:lnSpc>
              <a:spcBef>
                <a:spcPts val="0"/>
              </a:spcBef>
              <a:spcAft>
                <a:spcPts val="0"/>
              </a:spcAft>
              <a:buClr>
                <a:srgbClr val="FFFFFF"/>
              </a:buClr>
              <a:buSzPts val="2800"/>
            </a:pPr>
            <a:r>
              <a:rPr lang="en-US" dirty="0">
                <a:solidFill>
                  <a:schemeClr val="tx1"/>
                </a:solidFill>
              </a:rPr>
              <a:t>We used colab to make the project with python language and in python we used this libraries (</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Scikitlearn ,Pandas ,NumPy ,TensorFlow </a:t>
            </a:r>
            <a:r>
              <a:rPr lang="en-US" dirty="0">
                <a:solidFill>
                  <a:schemeClr val="tx1"/>
                </a:solidFill>
                <a:latin typeface="Poppins" panose="00000500000000000000" pitchFamily="2" charset="0"/>
                <a:ea typeface="Poppins" panose="00000500000000000000" pitchFamily="2" charset="0"/>
                <a:cs typeface="Poppins" panose="00000500000000000000" pitchFamily="2" charset="0"/>
              </a:rPr>
              <a:t>,</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Karse ,Matplotlib , Seaborn) and we used dart language in flutter to make the application</a:t>
            </a:r>
            <a:endParaRPr lang="en-US" dirty="0">
              <a:solidFill>
                <a:schemeClr val="tx1"/>
              </a:solidFill>
              <a:effectLst/>
            </a:endParaRPr>
          </a:p>
          <a:p>
            <a:endParaRPr lang="en-US" sz="2400" dirty="0">
              <a:solidFill>
                <a:schemeClr val="accent3">
                  <a:lumMod val="40000"/>
                  <a:lumOff val="60000"/>
                </a:schemeClr>
              </a:solidFill>
            </a:endParaRPr>
          </a:p>
        </p:txBody>
      </p:sp>
      <p:sp>
        <p:nvSpPr>
          <p:cNvPr id="13" name="Google Shape;416;p25">
            <a:extLst>
              <a:ext uri="{FF2B5EF4-FFF2-40B4-BE49-F238E27FC236}">
                <a16:creationId xmlns:a16="http://schemas.microsoft.com/office/drawing/2014/main" id="{14ED7430-69C9-E909-6056-395C9DAB5972}"/>
              </a:ext>
            </a:extLst>
          </p:cNvPr>
          <p:cNvSpPr/>
          <p:nvPr/>
        </p:nvSpPr>
        <p:spPr>
          <a:xfrm>
            <a:off x="4161587" y="2755491"/>
            <a:ext cx="967824" cy="929473"/>
          </a:xfrm>
          <a:custGeom>
            <a:avLst/>
            <a:gdLst/>
            <a:ahLst/>
            <a:cxnLst/>
            <a:rect l="l" t="t" r="r" b="b"/>
            <a:pathLst>
              <a:path w="2129830" h="1922658" extrusionOk="0">
                <a:moveTo>
                  <a:pt x="0" y="0"/>
                </a:moveTo>
                <a:lnTo>
                  <a:pt x="2129831" y="0"/>
                </a:lnTo>
                <a:lnTo>
                  <a:pt x="2129831" y="1922659"/>
                </a:lnTo>
                <a:lnTo>
                  <a:pt x="0" y="19226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6">
          <a:extLst>
            <a:ext uri="{FF2B5EF4-FFF2-40B4-BE49-F238E27FC236}">
              <a16:creationId xmlns:a16="http://schemas.microsoft.com/office/drawing/2014/main" id="{F188D9EB-664F-FD70-9112-21A441B035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AB79F3-0C7B-358E-B4F2-52ABA62C1A0F}"/>
              </a:ext>
            </a:extLst>
          </p:cNvPr>
          <p:cNvSpPr txBox="1"/>
          <p:nvPr/>
        </p:nvSpPr>
        <p:spPr>
          <a:xfrm>
            <a:off x="3669499" y="293721"/>
            <a:ext cx="1936171" cy="461665"/>
          </a:xfrm>
          <a:prstGeom prst="rect">
            <a:avLst/>
          </a:prstGeom>
          <a:noFill/>
        </p:spPr>
        <p:txBody>
          <a:bodyPr wrap="square" rtlCol="0">
            <a:spAutoFit/>
          </a:bodyPr>
          <a:lstStyle/>
          <a:p>
            <a:r>
              <a:rPr lang="en-US" sz="2400" b="1" dirty="0">
                <a:solidFill>
                  <a:schemeClr val="tx1"/>
                </a:solidFill>
              </a:rPr>
              <a:t>Framework</a:t>
            </a:r>
            <a:endParaRPr lang="en-US" sz="3600" b="1" dirty="0">
              <a:solidFill>
                <a:schemeClr val="tx1"/>
              </a:solidFill>
            </a:endParaRPr>
          </a:p>
        </p:txBody>
      </p:sp>
      <p:sp>
        <p:nvSpPr>
          <p:cNvPr id="11" name="TextBox 10">
            <a:extLst>
              <a:ext uri="{FF2B5EF4-FFF2-40B4-BE49-F238E27FC236}">
                <a16:creationId xmlns:a16="http://schemas.microsoft.com/office/drawing/2014/main" id="{FEE3827F-F447-9274-695F-6B89E2F757A9}"/>
              </a:ext>
            </a:extLst>
          </p:cNvPr>
          <p:cNvSpPr txBox="1"/>
          <p:nvPr/>
        </p:nvSpPr>
        <p:spPr>
          <a:xfrm>
            <a:off x="860229" y="987375"/>
            <a:ext cx="7046843" cy="1323439"/>
          </a:xfrm>
          <a:prstGeom prst="rect">
            <a:avLst/>
          </a:prstGeom>
          <a:noFill/>
        </p:spPr>
        <p:txBody>
          <a:bodyPr wrap="square" rtlCol="0">
            <a:spAutoFit/>
          </a:bodyPr>
          <a:lstStyle/>
          <a:p>
            <a:pPr>
              <a:lnSpc>
                <a:spcPct val="200000"/>
              </a:lnSpc>
            </a:pPr>
            <a:r>
              <a:rPr lang="en-US" dirty="0">
                <a:solidFill>
                  <a:schemeClr val="tx1"/>
                </a:solidFill>
              </a:rPr>
              <a:t>we used colab with python language to make the code and used figma to make the prototype and flutter and android studios to make application to predict the gold price</a:t>
            </a:r>
          </a:p>
          <a:p>
            <a:endParaRPr lang="en-US" sz="2400" dirty="0">
              <a:solidFill>
                <a:schemeClr val="tx1"/>
              </a:solidFill>
            </a:endParaRPr>
          </a:p>
        </p:txBody>
      </p:sp>
      <p:grpSp>
        <p:nvGrpSpPr>
          <p:cNvPr id="5579" name="Google Shape;5579;p58"/>
          <p:cNvGrpSpPr/>
          <p:nvPr/>
        </p:nvGrpSpPr>
        <p:grpSpPr>
          <a:xfrm>
            <a:off x="1917436" y="2571750"/>
            <a:ext cx="4932427" cy="1323439"/>
            <a:chOff x="5194708" y="3484366"/>
            <a:chExt cx="3148148" cy="987304"/>
          </a:xfrm>
        </p:grpSpPr>
        <p:grpSp>
          <p:nvGrpSpPr>
            <p:cNvPr id="5580" name="Google Shape;5580;p58"/>
            <p:cNvGrpSpPr/>
            <p:nvPr/>
          </p:nvGrpSpPr>
          <p:grpSpPr>
            <a:xfrm>
              <a:off x="7531521" y="3484366"/>
              <a:ext cx="811335" cy="987304"/>
              <a:chOff x="3379425" y="1617275"/>
              <a:chExt cx="1090650" cy="1327200"/>
            </a:xfrm>
          </p:grpSpPr>
          <p:sp>
            <p:nvSpPr>
              <p:cNvPr id="5581" name="Google Shape;5581;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4" name="Google Shape;5584;p58"/>
            <p:cNvGrpSpPr/>
            <p:nvPr/>
          </p:nvGrpSpPr>
          <p:grpSpPr>
            <a:xfrm>
              <a:off x="6752546" y="3484366"/>
              <a:ext cx="811428" cy="987304"/>
              <a:chOff x="2332275" y="1617275"/>
              <a:chExt cx="1090775" cy="1327200"/>
            </a:xfrm>
          </p:grpSpPr>
          <p:sp>
            <p:nvSpPr>
              <p:cNvPr id="5585" name="Google Shape;5585;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6" name="Google Shape;5586;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7" name="Google Shape;5587;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8" name="Google Shape;5588;p58"/>
            <p:cNvGrpSpPr/>
            <p:nvPr/>
          </p:nvGrpSpPr>
          <p:grpSpPr>
            <a:xfrm>
              <a:off x="5973664" y="3484366"/>
              <a:ext cx="811335" cy="987304"/>
              <a:chOff x="1285250" y="1617275"/>
              <a:chExt cx="1090650" cy="1327200"/>
            </a:xfrm>
          </p:grpSpPr>
          <p:sp>
            <p:nvSpPr>
              <p:cNvPr id="5589" name="Google Shape;5589;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0" name="Google Shape;5590;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1" name="Google Shape;5591;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92" name="Google Shape;5592;p58"/>
            <p:cNvGrpSpPr/>
            <p:nvPr/>
          </p:nvGrpSpPr>
          <p:grpSpPr>
            <a:xfrm>
              <a:off x="5194708" y="3484366"/>
              <a:ext cx="811409" cy="987304"/>
              <a:chOff x="238125" y="1617275"/>
              <a:chExt cx="1090750" cy="1327200"/>
            </a:xfrm>
          </p:grpSpPr>
          <p:sp>
            <p:nvSpPr>
              <p:cNvPr id="5593" name="Google Shape;5593;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4" name="Google Shape;5594;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5" name="Google Shape;5595;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 name="Google Shape;393;p24">
            <a:extLst>
              <a:ext uri="{FF2B5EF4-FFF2-40B4-BE49-F238E27FC236}">
                <a16:creationId xmlns:a16="http://schemas.microsoft.com/office/drawing/2014/main" id="{534CB6F3-F7BB-F863-CB46-FE849777F628}"/>
              </a:ext>
            </a:extLst>
          </p:cNvPr>
          <p:cNvSpPr/>
          <p:nvPr/>
        </p:nvSpPr>
        <p:spPr>
          <a:xfrm>
            <a:off x="2204409" y="2859441"/>
            <a:ext cx="724250" cy="625215"/>
          </a:xfrm>
          <a:custGeom>
            <a:avLst/>
            <a:gdLst/>
            <a:ahLst/>
            <a:cxnLst/>
            <a:rect l="l" t="t" r="r" b="b"/>
            <a:pathLst>
              <a:path w="1483585" h="1483585" extrusionOk="0">
                <a:moveTo>
                  <a:pt x="0" y="0"/>
                </a:moveTo>
                <a:lnTo>
                  <a:pt x="1483585" y="0"/>
                </a:lnTo>
                <a:lnTo>
                  <a:pt x="1483585" y="1483585"/>
                </a:lnTo>
                <a:lnTo>
                  <a:pt x="0" y="148358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1862CA7-494F-0C0A-32C4-698EFD1B9595}"/>
              </a:ext>
            </a:extLst>
          </p:cNvPr>
          <p:cNvSpPr txBox="1"/>
          <p:nvPr/>
        </p:nvSpPr>
        <p:spPr>
          <a:xfrm>
            <a:off x="2139177" y="3971459"/>
            <a:ext cx="854713" cy="369332"/>
          </a:xfrm>
          <a:prstGeom prst="rect">
            <a:avLst/>
          </a:prstGeom>
          <a:noFill/>
        </p:spPr>
        <p:txBody>
          <a:bodyPr wrap="square" rtlCol="0">
            <a:spAutoFit/>
          </a:bodyPr>
          <a:lstStyle/>
          <a:p>
            <a:pPr algn="ctr"/>
            <a:r>
              <a:rPr lang="en-US" sz="1800" dirty="0">
                <a:solidFill>
                  <a:schemeClr val="tx1"/>
                </a:solidFill>
              </a:rPr>
              <a:t>Figma</a:t>
            </a:r>
          </a:p>
        </p:txBody>
      </p:sp>
      <p:sp>
        <p:nvSpPr>
          <p:cNvPr id="5" name="Google Shape;418;p25">
            <a:extLst>
              <a:ext uri="{FF2B5EF4-FFF2-40B4-BE49-F238E27FC236}">
                <a16:creationId xmlns:a16="http://schemas.microsoft.com/office/drawing/2014/main" id="{FBC9BF2F-A2E9-152F-8F1E-E07EC84CCFC7}"/>
              </a:ext>
            </a:extLst>
          </p:cNvPr>
          <p:cNvSpPr/>
          <p:nvPr/>
        </p:nvSpPr>
        <p:spPr>
          <a:xfrm>
            <a:off x="3491110" y="2899291"/>
            <a:ext cx="486428" cy="478820"/>
          </a:xfrm>
          <a:custGeom>
            <a:avLst/>
            <a:gdLst/>
            <a:ahLst/>
            <a:cxnLst/>
            <a:rect l="l" t="t" r="r" b="b"/>
            <a:pathLst>
              <a:path w="661488" h="821261" extrusionOk="0">
                <a:moveTo>
                  <a:pt x="0" y="0"/>
                </a:moveTo>
                <a:lnTo>
                  <a:pt x="661489" y="0"/>
                </a:lnTo>
                <a:lnTo>
                  <a:pt x="661489" y="821261"/>
                </a:lnTo>
                <a:lnTo>
                  <a:pt x="0" y="82126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4458915F-81CE-3056-AA2E-F61A41F89B5E}"/>
              </a:ext>
            </a:extLst>
          </p:cNvPr>
          <p:cNvSpPr txBox="1"/>
          <p:nvPr/>
        </p:nvSpPr>
        <p:spPr>
          <a:xfrm>
            <a:off x="3306967" y="3971459"/>
            <a:ext cx="854713" cy="369332"/>
          </a:xfrm>
          <a:prstGeom prst="rect">
            <a:avLst/>
          </a:prstGeom>
          <a:noFill/>
        </p:spPr>
        <p:txBody>
          <a:bodyPr wrap="square" rtlCol="0">
            <a:spAutoFit/>
          </a:bodyPr>
          <a:lstStyle/>
          <a:p>
            <a:pPr algn="ctr"/>
            <a:r>
              <a:rPr lang="en-US" sz="1800" dirty="0">
                <a:solidFill>
                  <a:schemeClr val="tx1"/>
                </a:solidFill>
              </a:rPr>
              <a:t>Flutter</a:t>
            </a:r>
          </a:p>
        </p:txBody>
      </p:sp>
      <p:sp>
        <p:nvSpPr>
          <p:cNvPr id="12" name="TextBox 11">
            <a:extLst>
              <a:ext uri="{FF2B5EF4-FFF2-40B4-BE49-F238E27FC236}">
                <a16:creationId xmlns:a16="http://schemas.microsoft.com/office/drawing/2014/main" id="{33E4C9C1-8F64-8882-522E-8693241C9B14}"/>
              </a:ext>
            </a:extLst>
          </p:cNvPr>
          <p:cNvSpPr txBox="1"/>
          <p:nvPr/>
        </p:nvSpPr>
        <p:spPr>
          <a:xfrm>
            <a:off x="4562352" y="3992648"/>
            <a:ext cx="968709" cy="646331"/>
          </a:xfrm>
          <a:prstGeom prst="rect">
            <a:avLst/>
          </a:prstGeom>
          <a:noFill/>
        </p:spPr>
        <p:txBody>
          <a:bodyPr wrap="square" rtlCol="0">
            <a:spAutoFit/>
          </a:bodyPr>
          <a:lstStyle/>
          <a:p>
            <a:pPr algn="ctr"/>
            <a:r>
              <a:rPr lang="en-US" sz="1800" dirty="0">
                <a:solidFill>
                  <a:schemeClr val="tx1"/>
                </a:solidFill>
              </a:rPr>
              <a:t>Google colab</a:t>
            </a:r>
          </a:p>
        </p:txBody>
      </p:sp>
      <p:sp>
        <p:nvSpPr>
          <p:cNvPr id="14" name="Google Shape;394;p24">
            <a:extLst>
              <a:ext uri="{FF2B5EF4-FFF2-40B4-BE49-F238E27FC236}">
                <a16:creationId xmlns:a16="http://schemas.microsoft.com/office/drawing/2014/main" id="{9871E974-B6B5-0F31-4A8E-A9CB9DDEDB3D}"/>
              </a:ext>
            </a:extLst>
          </p:cNvPr>
          <p:cNvSpPr/>
          <p:nvPr/>
        </p:nvSpPr>
        <p:spPr>
          <a:xfrm>
            <a:off x="4650527" y="2767304"/>
            <a:ext cx="692224" cy="717352"/>
          </a:xfrm>
          <a:custGeom>
            <a:avLst/>
            <a:gdLst/>
            <a:ahLst/>
            <a:cxnLst/>
            <a:rect l="l" t="t" r="r" b="b"/>
            <a:pathLst>
              <a:path w="1572065" h="1572065" extrusionOk="0">
                <a:moveTo>
                  <a:pt x="0" y="0"/>
                </a:moveTo>
                <a:lnTo>
                  <a:pt x="1572065" y="0"/>
                </a:lnTo>
                <a:lnTo>
                  <a:pt x="1572065" y="1572064"/>
                </a:lnTo>
                <a:lnTo>
                  <a:pt x="0" y="157206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 name="Google Shape;392;p24">
            <a:extLst>
              <a:ext uri="{FF2B5EF4-FFF2-40B4-BE49-F238E27FC236}">
                <a16:creationId xmlns:a16="http://schemas.microsoft.com/office/drawing/2014/main" id="{6F02AC02-B024-DD79-D397-2E7FD32A972F}"/>
              </a:ext>
            </a:extLst>
          </p:cNvPr>
          <p:cNvSpPr/>
          <p:nvPr/>
        </p:nvSpPr>
        <p:spPr>
          <a:xfrm>
            <a:off x="5782712" y="2617666"/>
            <a:ext cx="863040" cy="974246"/>
          </a:xfrm>
          <a:custGeom>
            <a:avLst/>
            <a:gdLst/>
            <a:ahLst/>
            <a:cxnLst/>
            <a:rect l="l" t="t" r="r" b="b"/>
            <a:pathLst>
              <a:path w="1789308" h="1789308" extrusionOk="0">
                <a:moveTo>
                  <a:pt x="0" y="0"/>
                </a:moveTo>
                <a:lnTo>
                  <a:pt x="1789308" y="0"/>
                </a:lnTo>
                <a:lnTo>
                  <a:pt x="1789308" y="1789308"/>
                </a:lnTo>
                <a:lnTo>
                  <a:pt x="0" y="178930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70A90E8D-6DA7-4F84-B903-86933AB949EE}"/>
              </a:ext>
            </a:extLst>
          </p:cNvPr>
          <p:cNvSpPr txBox="1"/>
          <p:nvPr/>
        </p:nvSpPr>
        <p:spPr>
          <a:xfrm>
            <a:off x="5729877" y="3970803"/>
            <a:ext cx="1119986" cy="646331"/>
          </a:xfrm>
          <a:prstGeom prst="rect">
            <a:avLst/>
          </a:prstGeom>
          <a:noFill/>
        </p:spPr>
        <p:txBody>
          <a:bodyPr wrap="square" rtlCol="0">
            <a:spAutoFit/>
          </a:bodyPr>
          <a:lstStyle/>
          <a:p>
            <a:pPr algn="ctr"/>
            <a:r>
              <a:rPr lang="en-US" sz="1800" dirty="0">
                <a:solidFill>
                  <a:schemeClr val="tx1"/>
                </a:solidFill>
              </a:rPr>
              <a:t>Android studio</a:t>
            </a:r>
          </a:p>
        </p:txBody>
      </p:sp>
    </p:spTree>
    <p:extLst>
      <p:ext uri="{BB962C8B-B14F-4D97-AF65-F5344CB8AC3E}">
        <p14:creationId xmlns:p14="http://schemas.microsoft.com/office/powerpoint/2010/main" val="36938629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1" dur="500"/>
                                        <p:tgtEl>
                                          <p:spTgt spid="11">
                                            <p:txEl>
                                              <p:pRg st="0" end="0"/>
                                            </p:txEl>
                                          </p:spTgt>
                                        </p:tgtEl>
                                      </p:cBhvr>
                                    </p:animEffect>
                                  </p:childTnLst>
                                </p:cTn>
                              </p:par>
                              <p:par>
                                <p:cTn id="12" presetID="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14" presetClass="entr" presetSubtype="10" fill="hold"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7" dur="500"/>
                                        <p:tgtEl>
                                          <p:spTgt spid="6">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14" presetClass="entr" presetSubtype="10" fill="hold" nodeType="with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DFA62AE-19AA-E381-CE73-3118A2FC0559}"/>
            </a:ext>
          </a:extLst>
        </p:cNvPr>
        <p:cNvGrpSpPr/>
        <p:nvPr/>
      </p:nvGrpSpPr>
      <p:grpSpPr>
        <a:xfrm>
          <a:off x="0" y="0"/>
          <a:ext cx="0" cy="0"/>
          <a:chOff x="0" y="0"/>
          <a:chExt cx="0" cy="0"/>
        </a:xfrm>
      </p:grpSpPr>
      <p:sp>
        <p:nvSpPr>
          <p:cNvPr id="10" name="Google Shape;444;p27">
            <a:extLst>
              <a:ext uri="{FF2B5EF4-FFF2-40B4-BE49-F238E27FC236}">
                <a16:creationId xmlns:a16="http://schemas.microsoft.com/office/drawing/2014/main" id="{B928C3E1-2F32-3E63-5322-BBF64F3B6EC8}"/>
              </a:ext>
            </a:extLst>
          </p:cNvPr>
          <p:cNvSpPr/>
          <p:nvPr/>
        </p:nvSpPr>
        <p:spPr>
          <a:xfrm>
            <a:off x="7216240" y="3140409"/>
            <a:ext cx="1218477" cy="1792865"/>
          </a:xfrm>
          <a:custGeom>
            <a:avLst/>
            <a:gdLst/>
            <a:ahLst/>
            <a:cxnLst/>
            <a:rect l="l" t="t" r="r" b="b"/>
            <a:pathLst>
              <a:path w="2685353" h="4251120" extrusionOk="0">
                <a:moveTo>
                  <a:pt x="0" y="0"/>
                </a:moveTo>
                <a:lnTo>
                  <a:pt x="2685353" y="0"/>
                </a:lnTo>
                <a:lnTo>
                  <a:pt x="2685353" y="4251120"/>
                </a:lnTo>
                <a:lnTo>
                  <a:pt x="0" y="425112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tx1"/>
              </a:solidFill>
              <a:latin typeface="Calibri"/>
              <a:ea typeface="Calibri"/>
              <a:cs typeface="Calibri"/>
              <a:sym typeface="Calibri"/>
            </a:endParaRPr>
          </a:p>
        </p:txBody>
      </p:sp>
      <p:sp>
        <p:nvSpPr>
          <p:cNvPr id="14" name="Google Shape;448;p27">
            <a:extLst>
              <a:ext uri="{FF2B5EF4-FFF2-40B4-BE49-F238E27FC236}">
                <a16:creationId xmlns:a16="http://schemas.microsoft.com/office/drawing/2014/main" id="{C9096573-243E-E7CF-8697-A722E4574CF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79F70584-B5DE-1FA2-7FDC-A05CFCC615FE}"/>
              </a:ext>
            </a:extLst>
          </p:cNvPr>
          <p:cNvSpPr txBox="1"/>
          <p:nvPr/>
        </p:nvSpPr>
        <p:spPr>
          <a:xfrm>
            <a:off x="3869157" y="989096"/>
            <a:ext cx="1843287" cy="221599"/>
          </a:xfrm>
          <a:prstGeom prst="rect">
            <a:avLst/>
          </a:prstGeom>
          <a:noFill/>
          <a:ln>
            <a:noFill/>
          </a:ln>
        </p:spPr>
        <p:txBody>
          <a:bodyPr spcFirstLastPara="1" wrap="square" lIns="0" tIns="0" rIns="0" bIns="0" anchor="t" anchorCtr="0">
            <a:spAutoFit/>
          </a:bodyPr>
          <a:lstStyle/>
          <a:p>
            <a:pPr marL="0" marR="0" lvl="0" indent="0" algn="l" rtl="0">
              <a:lnSpc>
                <a:spcPct val="71975"/>
              </a:lnSpc>
              <a:spcBef>
                <a:spcPts val="0"/>
              </a:spcBef>
              <a:spcAft>
                <a:spcPts val="0"/>
              </a:spcAft>
              <a:buNone/>
            </a:pPr>
            <a:r>
              <a:rPr lang="en-US" sz="2000" dirty="0">
                <a:solidFill>
                  <a:schemeClr val="tx1"/>
                </a:solidFill>
                <a:latin typeface="Tahoma"/>
                <a:ea typeface="Tahoma"/>
                <a:cs typeface="Tahoma"/>
                <a:sym typeface="Tahoma"/>
              </a:rPr>
              <a:t>Algorithms used</a:t>
            </a:r>
            <a:endParaRPr sz="900" dirty="0">
              <a:solidFill>
                <a:schemeClr val="tx1"/>
              </a:solidFill>
            </a:endParaRPr>
          </a:p>
        </p:txBody>
      </p:sp>
      <p:sp>
        <p:nvSpPr>
          <p:cNvPr id="16" name="Google Shape;450;p27">
            <a:extLst>
              <a:ext uri="{FF2B5EF4-FFF2-40B4-BE49-F238E27FC236}">
                <a16:creationId xmlns:a16="http://schemas.microsoft.com/office/drawing/2014/main" id="{A033EF72-2E53-D9C4-4F01-D17A69206C93}"/>
              </a:ext>
            </a:extLst>
          </p:cNvPr>
          <p:cNvSpPr txBox="1"/>
          <p:nvPr/>
        </p:nvSpPr>
        <p:spPr>
          <a:xfrm>
            <a:off x="3692355" y="4289532"/>
            <a:ext cx="2137799"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dirty="0">
                <a:solidFill>
                  <a:schemeClr val="tx1"/>
                </a:solidFill>
                <a:latin typeface="Tahoma"/>
                <a:ea typeface="Tahoma"/>
                <a:cs typeface="Tahoma"/>
                <a:sym typeface="Tahoma"/>
              </a:rPr>
              <a:t>Linear Regression</a:t>
            </a:r>
            <a:endParaRPr sz="900" dirty="0">
              <a:solidFill>
                <a:schemeClr val="tx1"/>
              </a:solidFill>
            </a:endParaRPr>
          </a:p>
        </p:txBody>
      </p:sp>
      <p:sp>
        <p:nvSpPr>
          <p:cNvPr id="21" name="Google Shape;455;p27">
            <a:extLst>
              <a:ext uri="{FF2B5EF4-FFF2-40B4-BE49-F238E27FC236}">
                <a16:creationId xmlns:a16="http://schemas.microsoft.com/office/drawing/2014/main" id="{9B04D0E2-0DAD-F693-1119-0962316F39F1}"/>
              </a:ext>
            </a:extLst>
          </p:cNvPr>
          <p:cNvSpPr txBox="1"/>
          <p:nvPr/>
        </p:nvSpPr>
        <p:spPr>
          <a:xfrm>
            <a:off x="692872" y="2215310"/>
            <a:ext cx="2416313"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dirty="0">
                <a:solidFill>
                  <a:schemeClr val="tx1"/>
                </a:solidFill>
                <a:latin typeface="Tahoma"/>
                <a:ea typeface="Tahoma"/>
                <a:cs typeface="Tahoma"/>
                <a:sym typeface="Tahoma"/>
              </a:rPr>
              <a:t>Random Forest Regressor</a:t>
            </a:r>
            <a:endParaRPr sz="800" dirty="0">
              <a:solidFill>
                <a:schemeClr val="tx1"/>
              </a:solidFill>
            </a:endParaRPr>
          </a:p>
        </p:txBody>
      </p:sp>
      <p:sp>
        <p:nvSpPr>
          <p:cNvPr id="26" name="Google Shape;460;p27">
            <a:extLst>
              <a:ext uri="{FF2B5EF4-FFF2-40B4-BE49-F238E27FC236}">
                <a16:creationId xmlns:a16="http://schemas.microsoft.com/office/drawing/2014/main" id="{1C241DD7-1A40-F42B-BED3-FB70D56B4259}"/>
              </a:ext>
            </a:extLst>
          </p:cNvPr>
          <p:cNvSpPr txBox="1"/>
          <p:nvPr/>
        </p:nvSpPr>
        <p:spPr>
          <a:xfrm>
            <a:off x="6231221" y="2381856"/>
            <a:ext cx="1218477" cy="199414"/>
          </a:xfrm>
          <a:prstGeom prst="rect">
            <a:avLst/>
          </a:prstGeom>
          <a:noFill/>
          <a:ln>
            <a:noFill/>
          </a:ln>
        </p:spPr>
        <p:txBody>
          <a:bodyPr spcFirstLastPara="1" wrap="square" lIns="0" tIns="0" rIns="0" bIns="0" anchor="t" anchorCtr="0">
            <a:spAutoFit/>
          </a:bodyPr>
          <a:lstStyle/>
          <a:p>
            <a:pPr marL="0" marR="0" lvl="0" indent="0" algn="l" rtl="0">
              <a:lnSpc>
                <a:spcPct val="72001"/>
              </a:lnSpc>
              <a:spcBef>
                <a:spcPts val="0"/>
              </a:spcBef>
              <a:spcAft>
                <a:spcPts val="0"/>
              </a:spcAft>
              <a:buNone/>
            </a:pPr>
            <a:r>
              <a:rPr lang="en-US" sz="1800" dirty="0">
                <a:solidFill>
                  <a:schemeClr val="tx1"/>
                </a:solidFill>
                <a:latin typeface="Tahoma"/>
                <a:ea typeface="Tahoma"/>
                <a:cs typeface="Tahoma"/>
                <a:sym typeface="Tahoma"/>
              </a:rPr>
              <a:t>XGBOOST </a:t>
            </a:r>
            <a:endParaRPr sz="900" dirty="0">
              <a:solidFill>
                <a:schemeClr val="tx1"/>
              </a:solidFill>
            </a:endParaRPr>
          </a:p>
        </p:txBody>
      </p:sp>
      <p:grpSp>
        <p:nvGrpSpPr>
          <p:cNvPr id="33" name="Google Shape;2979;p56">
            <a:extLst>
              <a:ext uri="{FF2B5EF4-FFF2-40B4-BE49-F238E27FC236}">
                <a16:creationId xmlns:a16="http://schemas.microsoft.com/office/drawing/2014/main" id="{4F6982B4-0B99-2931-24AB-856347D5FF7B}"/>
              </a:ext>
            </a:extLst>
          </p:cNvPr>
          <p:cNvGrpSpPr/>
          <p:nvPr/>
        </p:nvGrpSpPr>
        <p:grpSpPr>
          <a:xfrm>
            <a:off x="3109185" y="1677618"/>
            <a:ext cx="2933665" cy="2504607"/>
            <a:chOff x="3161917" y="2170682"/>
            <a:chExt cx="458870" cy="404737"/>
          </a:xfrm>
        </p:grpSpPr>
        <p:sp>
          <p:nvSpPr>
            <p:cNvPr id="34" name="Google Shape;2980;p56">
              <a:extLst>
                <a:ext uri="{FF2B5EF4-FFF2-40B4-BE49-F238E27FC236}">
                  <a16:creationId xmlns:a16="http://schemas.microsoft.com/office/drawing/2014/main" id="{6A69720C-2841-FC6C-329D-05030FF4B98B}"/>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35" name="Google Shape;2981;p56">
              <a:extLst>
                <a:ext uri="{FF2B5EF4-FFF2-40B4-BE49-F238E27FC236}">
                  <a16:creationId xmlns:a16="http://schemas.microsoft.com/office/drawing/2014/main" id="{7194828E-6D25-09B2-A116-B482FACE8156}"/>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982;p56">
              <a:extLst>
                <a:ext uri="{FF2B5EF4-FFF2-40B4-BE49-F238E27FC236}">
                  <a16:creationId xmlns:a16="http://schemas.microsoft.com/office/drawing/2014/main" id="{1F41AC52-CC34-2689-8053-1691CE2C8E89}"/>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 name="Google Shape;445;p27">
            <a:extLst>
              <a:ext uri="{FF2B5EF4-FFF2-40B4-BE49-F238E27FC236}">
                <a16:creationId xmlns:a16="http://schemas.microsoft.com/office/drawing/2014/main" id="{7A2D89F2-075E-23F9-6AEB-DF1BFD274403}"/>
              </a:ext>
            </a:extLst>
          </p:cNvPr>
          <p:cNvGrpSpPr/>
          <p:nvPr/>
        </p:nvGrpSpPr>
        <p:grpSpPr>
          <a:xfrm>
            <a:off x="5257121" y="2202314"/>
            <a:ext cx="519818" cy="534846"/>
            <a:chOff x="0" y="-63976"/>
            <a:chExt cx="812800" cy="876776"/>
          </a:xfrm>
        </p:grpSpPr>
        <p:sp>
          <p:nvSpPr>
            <p:cNvPr id="38" name="Google Shape;446;p27">
              <a:extLst>
                <a:ext uri="{FF2B5EF4-FFF2-40B4-BE49-F238E27FC236}">
                  <a16:creationId xmlns:a16="http://schemas.microsoft.com/office/drawing/2014/main" id="{EF8AEB04-687D-3380-F109-12CBB4BAB4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447;p27">
              <a:extLst>
                <a:ext uri="{FF2B5EF4-FFF2-40B4-BE49-F238E27FC236}">
                  <a16:creationId xmlns:a16="http://schemas.microsoft.com/office/drawing/2014/main" id="{0DE5154F-BF6A-A650-6407-5FD56E9E454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1</a:t>
              </a:r>
              <a:endParaRPr sz="900" dirty="0">
                <a:solidFill>
                  <a:schemeClr val="accent2"/>
                </a:solidFill>
              </a:endParaRPr>
            </a:p>
          </p:txBody>
        </p:sp>
      </p:grpSp>
      <p:grpSp>
        <p:nvGrpSpPr>
          <p:cNvPr id="2" name="Google Shape;445;p27">
            <a:extLst>
              <a:ext uri="{FF2B5EF4-FFF2-40B4-BE49-F238E27FC236}">
                <a16:creationId xmlns:a16="http://schemas.microsoft.com/office/drawing/2014/main" id="{79BE0509-0191-6CF5-7468-7E66D1DFCACA}"/>
              </a:ext>
            </a:extLst>
          </p:cNvPr>
          <p:cNvGrpSpPr/>
          <p:nvPr/>
        </p:nvGrpSpPr>
        <p:grpSpPr>
          <a:xfrm>
            <a:off x="3599629" y="2194627"/>
            <a:ext cx="519818" cy="534846"/>
            <a:chOff x="0" y="-63976"/>
            <a:chExt cx="812800" cy="876776"/>
          </a:xfrm>
        </p:grpSpPr>
        <p:sp>
          <p:nvSpPr>
            <p:cNvPr id="3" name="Google Shape;446;p27">
              <a:extLst>
                <a:ext uri="{FF2B5EF4-FFF2-40B4-BE49-F238E27FC236}">
                  <a16:creationId xmlns:a16="http://schemas.microsoft.com/office/drawing/2014/main" id="{2FDA70FF-523C-8F33-8F58-5A9CB97E879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447;p27">
              <a:extLst>
                <a:ext uri="{FF2B5EF4-FFF2-40B4-BE49-F238E27FC236}">
                  <a16:creationId xmlns:a16="http://schemas.microsoft.com/office/drawing/2014/main" id="{718D50BB-D2B7-6E54-DA6D-01FE92A7EA02}"/>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3</a:t>
              </a:r>
              <a:endParaRPr sz="900" dirty="0">
                <a:solidFill>
                  <a:schemeClr val="accent2"/>
                </a:solidFill>
              </a:endParaRPr>
            </a:p>
          </p:txBody>
        </p:sp>
      </p:grpSp>
      <p:grpSp>
        <p:nvGrpSpPr>
          <p:cNvPr id="5" name="Google Shape;445;p27">
            <a:extLst>
              <a:ext uri="{FF2B5EF4-FFF2-40B4-BE49-F238E27FC236}">
                <a16:creationId xmlns:a16="http://schemas.microsoft.com/office/drawing/2014/main" id="{719EA592-7E41-C369-26DD-611A90296743}"/>
              </a:ext>
            </a:extLst>
          </p:cNvPr>
          <p:cNvGrpSpPr/>
          <p:nvPr/>
        </p:nvGrpSpPr>
        <p:grpSpPr>
          <a:xfrm>
            <a:off x="4452613" y="3529402"/>
            <a:ext cx="519818" cy="534846"/>
            <a:chOff x="0" y="-63976"/>
            <a:chExt cx="812800" cy="876776"/>
          </a:xfrm>
        </p:grpSpPr>
        <p:sp>
          <p:nvSpPr>
            <p:cNvPr id="6" name="Google Shape;446;p27">
              <a:extLst>
                <a:ext uri="{FF2B5EF4-FFF2-40B4-BE49-F238E27FC236}">
                  <a16:creationId xmlns:a16="http://schemas.microsoft.com/office/drawing/2014/main" id="{74FBBEA4-D830-4A99-5D33-D2003C0EA57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 name="Google Shape;447;p27">
              <a:extLst>
                <a:ext uri="{FF2B5EF4-FFF2-40B4-BE49-F238E27FC236}">
                  <a16:creationId xmlns:a16="http://schemas.microsoft.com/office/drawing/2014/main" id="{4995357A-503C-FB09-9EBB-000F9483E40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2</a:t>
              </a:r>
              <a:endParaRPr sz="900" dirty="0">
                <a:solidFill>
                  <a:schemeClr val="accent2"/>
                </a:solidFill>
              </a:endParaRPr>
            </a:p>
          </p:txBody>
        </p:sp>
      </p:grpSp>
    </p:spTree>
    <p:extLst>
      <p:ext uri="{BB962C8B-B14F-4D97-AF65-F5344CB8AC3E}">
        <p14:creationId xmlns:p14="http://schemas.microsoft.com/office/powerpoint/2010/main" val="33609929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1000"/>
                                        <p:tgtEl>
                                          <p:spTgt spid="26">
                                            <p:txEl>
                                              <p:pRg st="0" end="0"/>
                                            </p:txEl>
                                          </p:spTgt>
                                        </p:tgtEl>
                                      </p:cBhvr>
                                    </p:animEffect>
                                    <p:anim calcmode="lin" valueType="num">
                                      <p:cBhvr>
                                        <p:cTn id="32"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B66810C-3365-EFCA-27A6-529BCBA06B2D}"/>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5111018F-68DE-9271-528C-F49C6926D2E5}"/>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11C63F3A-166E-683A-C16B-BF174C0499D3}"/>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2B3506BB-AE28-319C-217E-1DCC179B69A9}"/>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82EB8971-6077-9DB7-BB36-FC03604D3AE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14DB6028-BE25-BEB8-16BD-B41FD565BB15}"/>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D0394C18-3750-8C77-8EAB-2537D4D9FD6F}"/>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XGBOOST</a:t>
            </a:r>
            <a:endParaRPr sz="1000" dirty="0">
              <a:solidFill>
                <a:schemeClr val="tx1"/>
              </a:solidFill>
            </a:endParaRPr>
          </a:p>
        </p:txBody>
      </p:sp>
      <p:sp>
        <p:nvSpPr>
          <p:cNvPr id="3" name="Google Shape;469;p28">
            <a:extLst>
              <a:ext uri="{FF2B5EF4-FFF2-40B4-BE49-F238E27FC236}">
                <a16:creationId xmlns:a16="http://schemas.microsoft.com/office/drawing/2014/main" id="{C195294D-7AE2-B98B-C48E-9699736A27CC}"/>
              </a:ext>
            </a:extLst>
          </p:cNvPr>
          <p:cNvSpPr txBox="1"/>
          <p:nvPr/>
        </p:nvSpPr>
        <p:spPr>
          <a:xfrm>
            <a:off x="469811" y="2384389"/>
            <a:ext cx="7511310" cy="3185447"/>
          </a:xfrm>
          <a:prstGeom prst="rect">
            <a:avLst/>
          </a:prstGeom>
          <a:noFill/>
          <a:ln>
            <a:noFill/>
          </a:ln>
        </p:spPr>
        <p:txBody>
          <a:bodyPr spcFirstLastPara="1" wrap="square" lIns="91425" tIns="45700" rIns="91425" bIns="45700" anchor="t" anchorCtr="0">
            <a:spAutoFit/>
          </a:bodyPr>
          <a:lstStyle/>
          <a:p>
            <a:pPr lvl="0">
              <a:lnSpc>
                <a:spcPct val="150000"/>
              </a:lnSpc>
            </a:pPr>
            <a:r>
              <a:rPr lang="en-GB" sz="1800" dirty="0">
                <a:solidFill>
                  <a:schemeClr val="tx1"/>
                </a:solidFill>
                <a:latin typeface="Calibri"/>
                <a:ea typeface="Calibri"/>
                <a:cs typeface="Calibri"/>
                <a:sym typeface="Calibri"/>
              </a:rPr>
              <a:t>is a machine learning method based on decision trees. It's designed to optimize and enhance the performance of decision tree algorithms. Key characteristics of </a:t>
            </a:r>
            <a:endParaRPr lang="en-GB" sz="1800" dirty="0">
              <a:solidFill>
                <a:schemeClr val="tx1"/>
              </a:solidFill>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387411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DBC12AD-659B-5888-851A-3DAB171C3181}"/>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878B90CA-732F-9CF9-5096-EE054126495A}"/>
              </a:ext>
            </a:extLst>
          </p:cNvPr>
          <p:cNvGrpSpPr/>
          <p:nvPr/>
        </p:nvGrpSpPr>
        <p:grpSpPr>
          <a:xfrm>
            <a:off x="3732467" y="2131241"/>
            <a:ext cx="1679065" cy="1664509"/>
            <a:chOff x="2685825" y="840375"/>
            <a:chExt cx="481900" cy="481825"/>
          </a:xfrm>
        </p:grpSpPr>
        <p:sp>
          <p:nvSpPr>
            <p:cNvPr id="5" name="Google Shape;6912;p62">
              <a:extLst>
                <a:ext uri="{FF2B5EF4-FFF2-40B4-BE49-F238E27FC236}">
                  <a16:creationId xmlns:a16="http://schemas.microsoft.com/office/drawing/2014/main" id="{A64A3B98-0D3C-3133-D2FB-C6D4FE1237C8}"/>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A0849794-B0E7-7552-3427-C6FB5AECBA00}"/>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52E0265E-AA02-12CD-AB0B-4780B8167CE2}"/>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8810024B-CE63-DC67-1728-421F305419B8}"/>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5A26781B-328C-4FEB-2812-E3C975234981}"/>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Linear Regression</a:t>
            </a:r>
            <a:endParaRPr sz="1000" dirty="0">
              <a:solidFill>
                <a:schemeClr val="tx1"/>
              </a:solidFill>
            </a:endParaRPr>
          </a:p>
        </p:txBody>
      </p:sp>
      <p:sp>
        <p:nvSpPr>
          <p:cNvPr id="3" name="Google Shape;469;p28">
            <a:extLst>
              <a:ext uri="{FF2B5EF4-FFF2-40B4-BE49-F238E27FC236}">
                <a16:creationId xmlns:a16="http://schemas.microsoft.com/office/drawing/2014/main" id="{3EE7D486-D14D-905A-2DB7-75168193D57C}"/>
              </a:ext>
            </a:extLst>
          </p:cNvPr>
          <p:cNvSpPr txBox="1"/>
          <p:nvPr/>
        </p:nvSpPr>
        <p:spPr>
          <a:xfrm>
            <a:off x="469811" y="2384389"/>
            <a:ext cx="7511310" cy="2800726"/>
          </a:xfrm>
          <a:prstGeom prst="rect">
            <a:avLst/>
          </a:prstGeom>
          <a:noFill/>
          <a:ln>
            <a:noFill/>
          </a:ln>
        </p:spPr>
        <p:txBody>
          <a:bodyPr spcFirstLastPara="1" wrap="square" lIns="91425" tIns="45700" rIns="91425" bIns="45700" anchor="t" anchorCtr="0">
            <a:spAutoFit/>
          </a:bodyPr>
          <a:lstStyle/>
          <a:p>
            <a:pPr lvl="0">
              <a:lnSpc>
                <a:spcPct val="200000"/>
              </a:lnSpc>
            </a:pPr>
            <a:r>
              <a:rPr lang="en-GB" dirty="0">
                <a:solidFill>
                  <a:schemeClr val="tx1"/>
                </a:solidFill>
                <a:latin typeface="Tahoma"/>
                <a:ea typeface="Tahoma"/>
                <a:cs typeface="Tahoma"/>
                <a:sym typeface="Tahoma"/>
              </a:rPr>
              <a:t>is an algorithm of machine learning, based on supervised learning. It does the role   of regression. Regression is a process using independent predictors to model a  target value. </a:t>
            </a:r>
            <a:endParaRPr lang="en-GB" sz="16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9128766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05EC4E7D-F50C-54C5-114B-4FC417F2F355}"/>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A6B81613-6DBF-2F31-CCF9-0B08DF1263BF}"/>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58129BC8-8723-8D11-9366-0D73A84D15BD}"/>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C691981A-27CB-14CD-4441-A8AC7F90A288}"/>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C57A7BAC-74B7-FDAF-3066-1CFEFF99C0B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2478A72E-853B-1A3E-45A0-35C98815031D}"/>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42B767ED-B21D-50C0-728B-3A5F41B667F2}"/>
              </a:ext>
            </a:extLst>
          </p:cNvPr>
          <p:cNvSpPr txBox="1"/>
          <p:nvPr/>
        </p:nvSpPr>
        <p:spPr>
          <a:xfrm>
            <a:off x="469811" y="1716514"/>
            <a:ext cx="3584950" cy="667875"/>
          </a:xfrm>
          <a:prstGeom prst="rect">
            <a:avLst/>
          </a:prstGeom>
          <a:noFill/>
          <a:ln>
            <a:noFill/>
          </a:ln>
        </p:spPr>
        <p:txBody>
          <a:bodyPr spcFirstLastPara="1" wrap="square" lIns="0" tIns="0" rIns="0" bIns="0" anchor="t" anchorCtr="0">
            <a:spAutoFit/>
          </a:bodyPr>
          <a:lstStyle/>
          <a:p>
            <a:pPr marL="0" marR="0" lvl="0" indent="0" algn="ctr" rtl="0">
              <a:lnSpc>
                <a:spcPct val="217027"/>
              </a:lnSpc>
              <a:spcBef>
                <a:spcPts val="0"/>
              </a:spcBef>
              <a:spcAft>
                <a:spcPts val="0"/>
              </a:spcAft>
              <a:buNone/>
            </a:pPr>
            <a:r>
              <a:rPr lang="en-US" sz="2000" b="1" dirty="0">
                <a:solidFill>
                  <a:schemeClr val="tx1"/>
                </a:solidFill>
                <a:latin typeface="Tahoma"/>
                <a:ea typeface="Tahoma"/>
                <a:cs typeface="Tahoma"/>
                <a:sym typeface="Tahoma"/>
              </a:rPr>
              <a:t>Random Forest Regression</a:t>
            </a:r>
            <a:endParaRPr sz="1000" dirty="0">
              <a:solidFill>
                <a:schemeClr val="tx1"/>
              </a:solidFill>
            </a:endParaRPr>
          </a:p>
        </p:txBody>
      </p:sp>
      <p:sp>
        <p:nvSpPr>
          <p:cNvPr id="3" name="Google Shape;469;p28">
            <a:extLst>
              <a:ext uri="{FF2B5EF4-FFF2-40B4-BE49-F238E27FC236}">
                <a16:creationId xmlns:a16="http://schemas.microsoft.com/office/drawing/2014/main" id="{66E7EE0F-86DD-FD7C-CDD8-02A07770B1F8}"/>
              </a:ext>
            </a:extLst>
          </p:cNvPr>
          <p:cNvSpPr txBox="1"/>
          <p:nvPr/>
        </p:nvSpPr>
        <p:spPr>
          <a:xfrm>
            <a:off x="469811" y="2384389"/>
            <a:ext cx="7511310" cy="3631723"/>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dirty="0">
                <a:solidFill>
                  <a:schemeClr val="tx1"/>
                </a:solidFill>
                <a:latin typeface="Tahoma"/>
                <a:ea typeface="Tahoma"/>
                <a:cs typeface="Tahoma"/>
                <a:sym typeface="Tahoma"/>
              </a:rPr>
              <a:t>Random Forest is a machine learning algorithm that is used for both classification and regression tasks. It is a type of ensemble learning algorithm, which means that it combines the predictions of multiple machine learning models to produce a more accurate prediction</a:t>
            </a:r>
            <a:r>
              <a:rPr lang="en-US" sz="1600" dirty="0">
                <a:solidFill>
                  <a:schemeClr val="tx1"/>
                </a:solidFill>
                <a:latin typeface="Tahoma"/>
                <a:ea typeface="Tahoma"/>
                <a:cs typeface="Tahoma"/>
                <a:sym typeface="Tahoma"/>
              </a:rPr>
              <a:t>.</a:t>
            </a:r>
            <a:endParaRPr sz="1000" dirty="0">
              <a:solidFill>
                <a:schemeClr val="tx1"/>
              </a:solidFill>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11871332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063736" y="995556"/>
            <a:ext cx="3016527" cy="461665"/>
          </a:xfrm>
          <a:prstGeom prst="rect">
            <a:avLst/>
          </a:prstGeom>
          <a:noFill/>
        </p:spPr>
        <p:txBody>
          <a:bodyPr wrap="square" rtlCol="0">
            <a:spAutoFit/>
          </a:bodyPr>
          <a:lstStyle/>
          <a:p>
            <a:r>
              <a:rPr lang="en-GB" sz="2400" b="1" u="sng" dirty="0"/>
              <a:t>  Training Models </a:t>
            </a:r>
            <a:endParaRPr lang="en-US" sz="2400" b="1" u="sng" dirty="0"/>
          </a:p>
        </p:txBody>
      </p:sp>
      <p:sp>
        <p:nvSpPr>
          <p:cNvPr id="3" name="Google Shape;468;p28">
            <a:extLst>
              <a:ext uri="{FF2B5EF4-FFF2-40B4-BE49-F238E27FC236}">
                <a16:creationId xmlns:a16="http://schemas.microsoft.com/office/drawing/2014/main" id="{EF70E835-C9EE-B6C0-9667-95ABADF37400}"/>
              </a:ext>
            </a:extLst>
          </p:cNvPr>
          <p:cNvSpPr txBox="1"/>
          <p:nvPr/>
        </p:nvSpPr>
        <p:spPr>
          <a:xfrm>
            <a:off x="519349" y="2687162"/>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2- Linear Regression</a:t>
            </a:r>
            <a:endParaRPr sz="1000" dirty="0">
              <a:solidFill>
                <a:schemeClr val="tx1"/>
              </a:solidFill>
            </a:endParaRPr>
          </a:p>
        </p:txBody>
      </p:sp>
      <p:sp>
        <p:nvSpPr>
          <p:cNvPr id="4" name="Google Shape;468;p28">
            <a:extLst>
              <a:ext uri="{FF2B5EF4-FFF2-40B4-BE49-F238E27FC236}">
                <a16:creationId xmlns:a16="http://schemas.microsoft.com/office/drawing/2014/main" id="{D9975C5E-D6FB-2ACC-D67C-BED86E064D2B}"/>
              </a:ext>
            </a:extLst>
          </p:cNvPr>
          <p:cNvSpPr txBox="1"/>
          <p:nvPr/>
        </p:nvSpPr>
        <p:spPr>
          <a:xfrm>
            <a:off x="519349" y="2019287"/>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1- XGBOOST</a:t>
            </a:r>
            <a:endParaRPr sz="100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520142" y="434722"/>
            <a:ext cx="7704000" cy="572700"/>
          </a:xfrm>
          <a:prstGeom prst="rect">
            <a:avLst/>
          </a:prstGeom>
        </p:spPr>
        <p:txBody>
          <a:bodyPr spcFirstLastPara="1" wrap="square" lIns="91425" tIns="91425" rIns="91425" bIns="91425" anchor="t" anchorCtr="0">
            <a:noAutofit/>
          </a:bodyPr>
          <a:lstStyle/>
          <a:p>
            <a:pPr marL="539751" marR="0" lvl="1" algn="ctr" rtl="0">
              <a:lnSpc>
                <a:spcPct val="72000"/>
              </a:lnSpc>
              <a:spcBef>
                <a:spcPts val="0"/>
              </a:spcBef>
              <a:spcAft>
                <a:spcPts val="0"/>
              </a:spcAft>
              <a:buClr>
                <a:schemeClr val="lt1"/>
              </a:buClr>
              <a:buSzPts val="5000"/>
            </a:pPr>
            <a:r>
              <a:rPr lang="en-US" sz="2800" b="1" i="0" u="none" strike="noStrike" cap="none" dirty="0">
                <a:solidFill>
                  <a:schemeClr val="tx1"/>
                </a:solidFill>
                <a:latin typeface="Tahoma"/>
                <a:ea typeface="Tahoma"/>
                <a:cs typeface="Tahoma"/>
                <a:sym typeface="Tahoma"/>
              </a:rPr>
              <a:t>Project Supervisor </a:t>
            </a:r>
            <a:endParaRPr lang="en-US" sz="2800" b="1" dirty="0">
              <a:solidFill>
                <a:schemeClr val="tx1"/>
              </a:solidFill>
            </a:endParaRPr>
          </a:p>
        </p:txBody>
      </p:sp>
      <p:sp>
        <p:nvSpPr>
          <p:cNvPr id="109" name="Google Shape;109;p14"/>
          <p:cNvSpPr txBox="1"/>
          <p:nvPr/>
        </p:nvSpPr>
        <p:spPr>
          <a:xfrm>
            <a:off x="419676" y="1679651"/>
            <a:ext cx="8103715" cy="732508"/>
          </a:xfrm>
          <a:prstGeom prst="rect">
            <a:avLst/>
          </a:prstGeom>
          <a:noFill/>
          <a:ln>
            <a:noFill/>
          </a:ln>
        </p:spPr>
        <p:txBody>
          <a:bodyPr spcFirstLastPara="1" wrap="square" lIns="0" tIns="0" rIns="0" bIns="0" anchor="t" anchorCtr="0">
            <a:spAutoFit/>
          </a:bodyPr>
          <a:lstStyle/>
          <a:p>
            <a:pPr marL="629385" marR="0" lvl="1" algn="l" rtl="0">
              <a:lnSpc>
                <a:spcPct val="170041"/>
              </a:lnSpc>
              <a:spcBef>
                <a:spcPts val="0"/>
              </a:spcBef>
              <a:spcAft>
                <a:spcPts val="0"/>
              </a:spcAft>
              <a:buClr>
                <a:srgbClr val="FFFFFF"/>
              </a:buClr>
              <a:buSzPts val="4800"/>
            </a:pPr>
            <a:r>
              <a:rPr lang="en-US" sz="2800" b="1" i="0" u="none" strike="noStrike" cap="none" dirty="0">
                <a:solidFill>
                  <a:schemeClr val="tx1"/>
                </a:solidFill>
                <a:latin typeface="Poppins"/>
                <a:ea typeface="Poppins"/>
                <a:cs typeface="Poppins"/>
                <a:sym typeface="Poppins"/>
              </a:rPr>
              <a:t>DR. Safi Ibrahim</a:t>
            </a:r>
            <a:endParaRPr sz="900" dirty="0">
              <a:solidFill>
                <a:schemeClr val="tx1"/>
              </a:solidFill>
            </a:endParaRPr>
          </a:p>
        </p:txBody>
      </p:sp>
      <p:sp>
        <p:nvSpPr>
          <p:cNvPr id="2" name="Google Shape;110;p14">
            <a:extLst>
              <a:ext uri="{FF2B5EF4-FFF2-40B4-BE49-F238E27FC236}">
                <a16:creationId xmlns:a16="http://schemas.microsoft.com/office/drawing/2014/main" id="{56EA4C68-B703-5D12-70B7-BACB2A5E4554}"/>
              </a:ext>
            </a:extLst>
          </p:cNvPr>
          <p:cNvSpPr txBox="1"/>
          <p:nvPr/>
        </p:nvSpPr>
        <p:spPr>
          <a:xfrm>
            <a:off x="520142" y="2571750"/>
            <a:ext cx="8103715" cy="675891"/>
          </a:xfrm>
          <a:prstGeom prst="rect">
            <a:avLst/>
          </a:prstGeom>
          <a:noFill/>
          <a:ln>
            <a:noFill/>
          </a:ln>
        </p:spPr>
        <p:txBody>
          <a:bodyPr spcFirstLastPara="1" wrap="square" lIns="0" tIns="0" rIns="0" bIns="0" anchor="t" anchorCtr="0">
            <a:spAutoFit/>
          </a:bodyPr>
          <a:lstStyle/>
          <a:p>
            <a:pPr marL="564617" marR="0" lvl="1" algn="l" rtl="0">
              <a:lnSpc>
                <a:spcPct val="183050"/>
              </a:lnSpc>
              <a:spcBef>
                <a:spcPts val="0"/>
              </a:spcBef>
              <a:spcAft>
                <a:spcPts val="0"/>
              </a:spcAft>
              <a:buClr>
                <a:srgbClr val="FFFFFF"/>
              </a:buClr>
              <a:buSzPts val="4000"/>
            </a:pPr>
            <a:r>
              <a:rPr lang="en-US" sz="2400" b="0" i="0" u="none" strike="noStrike" cap="none" dirty="0">
                <a:solidFill>
                  <a:schemeClr val="tx1"/>
                </a:solidFill>
                <a:latin typeface="Poppins"/>
                <a:ea typeface="Poppins"/>
                <a:cs typeface="Poppins"/>
                <a:sym typeface="Poppins"/>
              </a:rPr>
              <a:t>Eng. Aya Magdy</a:t>
            </a:r>
            <a:endParaRPr sz="1000" dirty="0">
              <a:solidFill>
                <a:schemeClr val="tx1"/>
              </a:solidFill>
            </a:endParaRPr>
          </a:p>
        </p:txBody>
      </p:sp>
      <p:sp>
        <p:nvSpPr>
          <p:cNvPr id="173" name="Google Shape;173;p16"/>
          <p:cNvSpPr/>
          <p:nvPr/>
        </p:nvSpPr>
        <p:spPr>
          <a:xfrm>
            <a:off x="5691245" y="1597479"/>
            <a:ext cx="2362199" cy="1948541"/>
          </a:xfrm>
          <a:custGeom>
            <a:avLst/>
            <a:gdLst/>
            <a:ahLst/>
            <a:cxnLst/>
            <a:rect l="l" t="t" r="r" b="b"/>
            <a:pathLst>
              <a:path w="2039867" h="1677175" extrusionOk="0">
                <a:moveTo>
                  <a:pt x="0" y="0"/>
                </a:moveTo>
                <a:lnTo>
                  <a:pt x="2039866" y="0"/>
                </a:lnTo>
                <a:lnTo>
                  <a:pt x="2039866" y="1677174"/>
                </a:lnTo>
                <a:lnTo>
                  <a:pt x="0" y="167717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000"/>
                                        <p:tgtEl>
                                          <p:spTgt spid="868"/>
                                        </p:tgtEl>
                                      </p:cBhvr>
                                    </p:animEffect>
                                    <p:anim calcmode="lin" valueType="num">
                                      <p:cBhvr>
                                        <p:cTn id="8" dur="1000" fill="hold"/>
                                        <p:tgtEl>
                                          <p:spTgt spid="868"/>
                                        </p:tgtEl>
                                        <p:attrNameLst>
                                          <p:attrName>ppt_x</p:attrName>
                                        </p:attrNameLst>
                                      </p:cBhvr>
                                      <p:tavLst>
                                        <p:tav tm="0">
                                          <p:val>
                                            <p:strVal val="#ppt_x"/>
                                          </p:val>
                                        </p:tav>
                                        <p:tav tm="100000">
                                          <p:val>
                                            <p:strVal val="#ppt_x"/>
                                          </p:val>
                                        </p:tav>
                                      </p:tavLst>
                                    </p:anim>
                                    <p:anim calcmode="lin" valueType="num">
                                      <p:cBhvr>
                                        <p:cTn id="9" dur="1000" fill="hold"/>
                                        <p:tgtEl>
                                          <p:spTgt spid="8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1000"/>
                                        <p:tgtEl>
                                          <p:spTgt spid="109"/>
                                        </p:tgtEl>
                                      </p:cBhvr>
                                    </p:animEffect>
                                    <p:anim calcmode="lin" valueType="num">
                                      <p:cBhvr>
                                        <p:cTn id="15" dur="1000" fill="hold"/>
                                        <p:tgtEl>
                                          <p:spTgt spid="109"/>
                                        </p:tgtEl>
                                        <p:attrNameLst>
                                          <p:attrName>ppt_x</p:attrName>
                                        </p:attrNameLst>
                                      </p:cBhvr>
                                      <p:tavLst>
                                        <p:tav tm="0">
                                          <p:val>
                                            <p:strVal val="#ppt_x"/>
                                          </p:val>
                                        </p:tav>
                                        <p:tav tm="100000">
                                          <p:val>
                                            <p:strVal val="#ppt_x"/>
                                          </p:val>
                                        </p:tav>
                                      </p:tavLst>
                                    </p:anim>
                                    <p:anim calcmode="lin" valueType="num">
                                      <p:cBhvr>
                                        <p:cTn id="1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fade">
                                      <p:cBhvr>
                                        <p:cTn id="26" dur="1000"/>
                                        <p:tgtEl>
                                          <p:spTgt spid="2">
                                            <p:txEl>
                                              <p:pRg st="0" end="0"/>
                                            </p:txEl>
                                          </p:spTgt>
                                        </p:tgtEl>
                                      </p:cBhvr>
                                    </p:animEffect>
                                    <p:anim calcmode="lin" valueType="num">
                                      <p:cBhvr>
                                        <p:cTn id="2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10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273838" y="70076"/>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5" name="TextBox 4">
            <a:extLst>
              <a:ext uri="{FF2B5EF4-FFF2-40B4-BE49-F238E27FC236}">
                <a16:creationId xmlns:a16="http://schemas.microsoft.com/office/drawing/2014/main" id="{C232E481-3262-F55C-495A-52A3DA088C9E}"/>
              </a:ext>
            </a:extLst>
          </p:cNvPr>
          <p:cNvSpPr txBox="1"/>
          <p:nvPr/>
        </p:nvSpPr>
        <p:spPr>
          <a:xfrm>
            <a:off x="3776869" y="423410"/>
            <a:ext cx="1590261" cy="483081"/>
          </a:xfrm>
          <a:prstGeom prst="rect">
            <a:avLst/>
          </a:prstGeom>
          <a:noFill/>
        </p:spPr>
        <p:txBody>
          <a:bodyPr wrap="square">
            <a:spAutoFit/>
          </a:bodyPr>
          <a:lstStyle/>
          <a:p>
            <a:pPr lvl="0">
              <a:lnSpc>
                <a:spcPct val="217027"/>
              </a:lnSpc>
            </a:pPr>
            <a:r>
              <a:rPr lang="en-US" sz="1400" b="1" dirty="0">
                <a:solidFill>
                  <a:schemeClr val="tx1"/>
                </a:solidFill>
                <a:latin typeface="Tahoma"/>
                <a:ea typeface="Tahoma"/>
                <a:cs typeface="Tahoma"/>
                <a:sym typeface="Tahoma"/>
              </a:rPr>
              <a:t>1- </a:t>
            </a:r>
            <a:r>
              <a:rPr lang="en-US" sz="1400" b="1" u="sng" dirty="0">
                <a:solidFill>
                  <a:schemeClr val="tx1"/>
                </a:solidFill>
                <a:latin typeface="Tahoma"/>
                <a:ea typeface="Tahoma"/>
                <a:cs typeface="Tahoma"/>
                <a:sym typeface="Tahoma"/>
              </a:rPr>
              <a:t>XGBOOST</a:t>
            </a:r>
            <a:endParaRPr lang="en-US" sz="800" u="sng" dirty="0">
              <a:solidFill>
                <a:schemeClr val="tx1"/>
              </a:solidFill>
            </a:endParaRPr>
          </a:p>
        </p:txBody>
      </p:sp>
      <p:pic>
        <p:nvPicPr>
          <p:cNvPr id="2" name="Picture 1" descr="A screenshot of a computer program&#10;&#10;Description automatically generated">
            <a:extLst>
              <a:ext uri="{FF2B5EF4-FFF2-40B4-BE49-F238E27FC236}">
                <a16:creationId xmlns:a16="http://schemas.microsoft.com/office/drawing/2014/main" id="{259F0AF5-5A9A-C3F2-6CDF-CA3CC67F89D8}"/>
              </a:ext>
            </a:extLst>
          </p:cNvPr>
          <p:cNvPicPr>
            <a:picLocks noChangeAspect="1"/>
          </p:cNvPicPr>
          <p:nvPr/>
        </p:nvPicPr>
        <p:blipFill>
          <a:blip r:embed="rId3"/>
          <a:stretch>
            <a:fillRect/>
          </a:stretch>
        </p:blipFill>
        <p:spPr>
          <a:xfrm>
            <a:off x="2450967" y="1890388"/>
            <a:ext cx="4025461" cy="2780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9407EEC-A6AA-2F94-606F-C7681C608492}"/>
              </a:ext>
            </a:extLst>
          </p:cNvPr>
          <p:cNvSpPr txBox="1"/>
          <p:nvPr/>
        </p:nvSpPr>
        <p:spPr>
          <a:xfrm>
            <a:off x="3145734" y="1004561"/>
            <a:ext cx="2852530"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an XGBoost algorithm that achieved an accuracy of 73%."</a:t>
            </a:r>
            <a:endParaRPr lang="en-US" dirty="0">
              <a:solidFill>
                <a:schemeClr val="tx1"/>
              </a:solidFill>
            </a:endParaRPr>
          </a:p>
        </p:txBody>
      </p:sp>
    </p:spTree>
    <p:extLst>
      <p:ext uri="{BB962C8B-B14F-4D97-AF65-F5344CB8AC3E}">
        <p14:creationId xmlns:p14="http://schemas.microsoft.com/office/powerpoint/2010/main" val="1922675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107503"/>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349631" y="460837"/>
            <a:ext cx="2691021" cy="538930"/>
          </a:xfrm>
          <a:prstGeom prst="rect">
            <a:avLst/>
          </a:prstGeom>
          <a:noFill/>
        </p:spPr>
        <p:txBody>
          <a:bodyPr wrap="square" rtlCol="0">
            <a:spAutoFit/>
          </a:bodyPr>
          <a:lstStyle/>
          <a:p>
            <a:pPr lvl="0">
              <a:lnSpc>
                <a:spcPct val="217027"/>
              </a:lnSpc>
            </a:pPr>
            <a:r>
              <a:rPr lang="en-US" sz="1600" b="1" dirty="0">
                <a:solidFill>
                  <a:schemeClr val="tx1"/>
                </a:solidFill>
                <a:latin typeface="Tahoma"/>
                <a:ea typeface="Tahoma"/>
                <a:cs typeface="Tahoma"/>
                <a:sym typeface="Tahoma"/>
              </a:rPr>
              <a:t> 2-</a:t>
            </a:r>
            <a:r>
              <a:rPr lang="en-US" sz="1600" b="1" u="sng" dirty="0">
                <a:solidFill>
                  <a:schemeClr val="tx1"/>
                </a:solidFill>
                <a:latin typeface="Tahoma"/>
                <a:ea typeface="Tahoma"/>
                <a:cs typeface="Tahoma"/>
                <a:sym typeface="Tahoma"/>
              </a:rPr>
              <a:t>Linear Regression</a:t>
            </a:r>
            <a:endParaRPr lang="en-US" sz="800" u="sng" dirty="0">
              <a:solidFill>
                <a:schemeClr val="tx1"/>
              </a:solidFill>
            </a:endParaRPr>
          </a:p>
        </p:txBody>
      </p:sp>
      <p:pic>
        <p:nvPicPr>
          <p:cNvPr id="3" name="Picture 2" descr="A screenshot of a computer program&#10;&#10;Description automatically generated">
            <a:extLst>
              <a:ext uri="{FF2B5EF4-FFF2-40B4-BE49-F238E27FC236}">
                <a16:creationId xmlns:a16="http://schemas.microsoft.com/office/drawing/2014/main" id="{F9366C6B-D4B4-8708-88C4-D4A5EF0A675A}"/>
              </a:ext>
            </a:extLst>
          </p:cNvPr>
          <p:cNvPicPr>
            <a:picLocks noChangeAspect="1"/>
          </p:cNvPicPr>
          <p:nvPr/>
        </p:nvPicPr>
        <p:blipFill>
          <a:blip r:embed="rId3"/>
          <a:stretch>
            <a:fillRect/>
          </a:stretch>
        </p:blipFill>
        <p:spPr>
          <a:xfrm>
            <a:off x="2422482" y="2085103"/>
            <a:ext cx="4040195" cy="25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B05C1C3F-135C-B9CB-45B4-499A3B8F8F1B}"/>
              </a:ext>
            </a:extLst>
          </p:cNvPr>
          <p:cNvSpPr txBox="1"/>
          <p:nvPr/>
        </p:nvSpPr>
        <p:spPr>
          <a:xfrm>
            <a:off x="3273656" y="1173103"/>
            <a:ext cx="2415209"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Linear Regressing  algorithm that achieved an accuracy of </a:t>
            </a:r>
            <a:r>
              <a:rPr lang="en-GB" dirty="0">
                <a:solidFill>
                  <a:schemeClr val="tx1"/>
                </a:solidFill>
                <a:latin typeface="Söhne"/>
              </a:rPr>
              <a:t>90</a:t>
            </a:r>
            <a:r>
              <a:rPr lang="en-GB" b="0" i="0" dirty="0">
                <a:solidFill>
                  <a:schemeClr val="tx1"/>
                </a:solidFill>
                <a:effectLst/>
                <a:latin typeface="Söhne"/>
              </a:rPr>
              <a:t>%."</a:t>
            </a:r>
            <a:endParaRPr lang="en-US" dirty="0">
              <a:solidFill>
                <a:schemeClr val="tx1"/>
              </a:solidFill>
            </a:endParaRPr>
          </a:p>
        </p:txBody>
      </p:sp>
      <p:grpSp>
        <p:nvGrpSpPr>
          <p:cNvPr id="28" name="Group 27">
            <a:extLst>
              <a:ext uri="{FF2B5EF4-FFF2-40B4-BE49-F238E27FC236}">
                <a16:creationId xmlns:a16="http://schemas.microsoft.com/office/drawing/2014/main" id="{93A0C8AA-9896-6A9D-FB96-CA691DA31B6A}"/>
              </a:ext>
            </a:extLst>
          </p:cNvPr>
          <p:cNvGrpSpPr/>
          <p:nvPr/>
        </p:nvGrpSpPr>
        <p:grpSpPr>
          <a:xfrm>
            <a:off x="4434585" y="4394670"/>
            <a:ext cx="2160" cy="19440"/>
            <a:chOff x="4434585" y="4394670"/>
            <a:chExt cx="2160" cy="19440"/>
          </a:xfrm>
        </p:grpSpPr>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81546B0F-0571-506E-EA1B-6FDEAFB957AB}"/>
                    </a:ext>
                  </a:extLst>
                </p14:cNvPr>
                <p14:cNvContentPartPr/>
                <p14:nvPr/>
              </p14:nvContentPartPr>
              <p14:xfrm>
                <a:off x="4436385" y="4394670"/>
                <a:ext cx="360" cy="360"/>
              </p14:xfrm>
            </p:contentPart>
          </mc:Choice>
          <mc:Fallback>
            <p:pic>
              <p:nvPicPr>
                <p:cNvPr id="22" name="Ink 21">
                  <a:extLst>
                    <a:ext uri="{FF2B5EF4-FFF2-40B4-BE49-F238E27FC236}">
                      <a16:creationId xmlns:a16="http://schemas.microsoft.com/office/drawing/2014/main" id="{81546B0F-0571-506E-EA1B-6FDEAFB957AB}"/>
                    </a:ext>
                  </a:extLst>
                </p:cNvPr>
                <p:cNvPicPr/>
                <p:nvPr/>
              </p:nvPicPr>
              <p:blipFill>
                <a:blip r:embed="rId5"/>
                <a:stretch>
                  <a:fillRect/>
                </a:stretch>
              </p:blipFill>
              <p:spPr>
                <a:xfrm>
                  <a:off x="4427745" y="43856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8AAF7EA1-B9F4-3F5F-C722-454BF5F17090}"/>
                    </a:ext>
                  </a:extLst>
                </p14:cNvPr>
                <p14:cNvContentPartPr/>
                <p14:nvPr/>
              </p14:nvContentPartPr>
              <p14:xfrm>
                <a:off x="4436385" y="4411950"/>
                <a:ext cx="360" cy="360"/>
              </p14:xfrm>
            </p:contentPart>
          </mc:Choice>
          <mc:Fallback>
            <p:pic>
              <p:nvPicPr>
                <p:cNvPr id="23" name="Ink 22">
                  <a:extLst>
                    <a:ext uri="{FF2B5EF4-FFF2-40B4-BE49-F238E27FC236}">
                      <a16:creationId xmlns:a16="http://schemas.microsoft.com/office/drawing/2014/main" id="{8AAF7EA1-B9F4-3F5F-C722-454BF5F17090}"/>
                    </a:ext>
                  </a:extLst>
                </p:cNvPr>
                <p:cNvPicPr/>
                <p:nvPr/>
              </p:nvPicPr>
              <p:blipFill>
                <a:blip r:embed="rId5"/>
                <a:stretch>
                  <a:fillRect/>
                </a:stretch>
              </p:blipFill>
              <p:spPr>
                <a:xfrm>
                  <a:off x="4427745" y="44029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F9F6A608-6456-D280-D628-5B83591E1442}"/>
                    </a:ext>
                  </a:extLst>
                </p14:cNvPr>
                <p14:cNvContentPartPr/>
                <p14:nvPr/>
              </p14:nvContentPartPr>
              <p14:xfrm>
                <a:off x="4436385" y="4404030"/>
                <a:ext cx="360" cy="360"/>
              </p14:xfrm>
            </p:contentPart>
          </mc:Choice>
          <mc:Fallback>
            <p:pic>
              <p:nvPicPr>
                <p:cNvPr id="25" name="Ink 24">
                  <a:extLst>
                    <a:ext uri="{FF2B5EF4-FFF2-40B4-BE49-F238E27FC236}">
                      <a16:creationId xmlns:a16="http://schemas.microsoft.com/office/drawing/2014/main" id="{F9F6A608-6456-D280-D628-5B83591E1442}"/>
                    </a:ext>
                  </a:extLst>
                </p:cNvPr>
                <p:cNvPicPr/>
                <p:nvPr/>
              </p:nvPicPr>
              <p:blipFill>
                <a:blip r:embed="rId5"/>
                <a:stretch>
                  <a:fillRect/>
                </a:stretch>
              </p:blipFill>
              <p:spPr>
                <a:xfrm>
                  <a:off x="4427745" y="43953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4D418A28-58BA-0C6A-15E3-86D710F7D062}"/>
                    </a:ext>
                  </a:extLst>
                </p14:cNvPr>
                <p14:cNvContentPartPr/>
                <p14:nvPr/>
              </p14:nvContentPartPr>
              <p14:xfrm>
                <a:off x="4434585" y="4413750"/>
                <a:ext cx="360" cy="360"/>
              </p14:xfrm>
            </p:contentPart>
          </mc:Choice>
          <mc:Fallback>
            <p:pic>
              <p:nvPicPr>
                <p:cNvPr id="27" name="Ink 26">
                  <a:extLst>
                    <a:ext uri="{FF2B5EF4-FFF2-40B4-BE49-F238E27FC236}">
                      <a16:creationId xmlns:a16="http://schemas.microsoft.com/office/drawing/2014/main" id="{4D418A28-58BA-0C6A-15E3-86D710F7D062}"/>
                    </a:ext>
                  </a:extLst>
                </p:cNvPr>
                <p:cNvPicPr/>
                <p:nvPr/>
              </p:nvPicPr>
              <p:blipFill>
                <a:blip r:embed="rId5"/>
                <a:stretch>
                  <a:fillRect/>
                </a:stretch>
              </p:blipFill>
              <p:spPr>
                <a:xfrm>
                  <a:off x="4425945" y="4404750"/>
                  <a:ext cx="18000" cy="18000"/>
                </a:xfrm>
                <a:prstGeom prst="rect">
                  <a:avLst/>
                </a:prstGeom>
              </p:spPr>
            </p:pic>
          </mc:Fallback>
        </mc:AlternateContent>
      </p:grpSp>
    </p:spTree>
    <p:extLst>
      <p:ext uri="{BB962C8B-B14F-4D97-AF65-F5344CB8AC3E}">
        <p14:creationId xmlns:p14="http://schemas.microsoft.com/office/powerpoint/2010/main" val="1557764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2851633" y="179725"/>
            <a:ext cx="344073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graphicFrame>
        <p:nvGraphicFramePr>
          <p:cNvPr id="4" name="Diagram 3">
            <a:extLst>
              <a:ext uri="{FF2B5EF4-FFF2-40B4-BE49-F238E27FC236}">
                <a16:creationId xmlns:a16="http://schemas.microsoft.com/office/drawing/2014/main" id="{F762546E-2BF2-17FA-5C64-68B9A480C3E5}"/>
              </a:ext>
            </a:extLst>
          </p:cNvPr>
          <p:cNvGraphicFramePr/>
          <p:nvPr>
            <p:extLst>
              <p:ext uri="{D42A27DB-BD31-4B8C-83A1-F6EECF244321}">
                <p14:modId xmlns:p14="http://schemas.microsoft.com/office/powerpoint/2010/main" val="3763635636"/>
              </p:ext>
            </p:extLst>
          </p:nvPr>
        </p:nvGraphicFramePr>
        <p:xfrm>
          <a:off x="2625587" y="756892"/>
          <a:ext cx="5701748" cy="3629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7D4B374-0B67-9CF5-863D-852724E6AA4C}"/>
              </a:ext>
            </a:extLst>
          </p:cNvPr>
          <p:cNvSpPr txBox="1"/>
          <p:nvPr/>
        </p:nvSpPr>
        <p:spPr>
          <a:xfrm>
            <a:off x="7013787" y="1414482"/>
            <a:ext cx="1490870" cy="307777"/>
          </a:xfrm>
          <a:prstGeom prst="rect">
            <a:avLst/>
          </a:prstGeom>
          <a:noFill/>
        </p:spPr>
        <p:txBody>
          <a:bodyPr wrap="square" rtlCol="0">
            <a:spAutoFit/>
          </a:bodyPr>
          <a:lstStyle/>
          <a:p>
            <a:r>
              <a:rPr lang="en-GB" b="1" i="0" dirty="0">
                <a:solidFill>
                  <a:schemeClr val="tx1"/>
                </a:solidFill>
                <a:effectLst/>
                <a:latin typeface="Söhne"/>
              </a:rPr>
              <a:t>accuracy of 73%</a:t>
            </a:r>
            <a:endParaRPr lang="en-US" b="1" dirty="0"/>
          </a:p>
        </p:txBody>
      </p:sp>
      <p:cxnSp>
        <p:nvCxnSpPr>
          <p:cNvPr id="10" name="Connector: Elbow 9">
            <a:extLst>
              <a:ext uri="{FF2B5EF4-FFF2-40B4-BE49-F238E27FC236}">
                <a16:creationId xmlns:a16="http://schemas.microsoft.com/office/drawing/2014/main" id="{385F9CE6-605D-02B9-A47C-3699FCCBC380}"/>
              </a:ext>
            </a:extLst>
          </p:cNvPr>
          <p:cNvCxnSpPr/>
          <p:nvPr/>
        </p:nvCxnSpPr>
        <p:spPr>
          <a:xfrm flipV="1">
            <a:off x="5805818" y="3738263"/>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EAE2CDC-E59F-D2D2-14CB-B5EDF5FB28B4}"/>
              </a:ext>
            </a:extLst>
          </p:cNvPr>
          <p:cNvSpPr txBox="1"/>
          <p:nvPr/>
        </p:nvSpPr>
        <p:spPr>
          <a:xfrm>
            <a:off x="6140726" y="3470906"/>
            <a:ext cx="1490870" cy="307777"/>
          </a:xfrm>
          <a:prstGeom prst="rect">
            <a:avLst/>
          </a:prstGeom>
          <a:noFill/>
        </p:spPr>
        <p:txBody>
          <a:bodyPr wrap="square" rtlCol="0">
            <a:spAutoFit/>
          </a:bodyPr>
          <a:lstStyle/>
          <a:p>
            <a:r>
              <a:rPr lang="en-GB" b="1" i="0" dirty="0">
                <a:solidFill>
                  <a:schemeClr val="tx1"/>
                </a:solidFill>
                <a:effectLst/>
                <a:latin typeface="Söhne"/>
              </a:rPr>
              <a:t>accuracy of 90%</a:t>
            </a:r>
            <a:endParaRPr lang="en-US" b="1" dirty="0"/>
          </a:p>
        </p:txBody>
      </p:sp>
      <p:pic>
        <p:nvPicPr>
          <p:cNvPr id="13" name="Picture 12" descr="A table of numbers and symbols&#10;&#10;Description automatically generated">
            <a:extLst>
              <a:ext uri="{FF2B5EF4-FFF2-40B4-BE49-F238E27FC236}">
                <a16:creationId xmlns:a16="http://schemas.microsoft.com/office/drawing/2014/main" id="{5ED9A44C-392C-0E1F-4E42-BF1280EEED72}"/>
              </a:ext>
            </a:extLst>
          </p:cNvPr>
          <p:cNvPicPr>
            <a:picLocks noChangeAspect="1"/>
          </p:cNvPicPr>
          <p:nvPr/>
        </p:nvPicPr>
        <p:blipFill>
          <a:blip r:embed="rId8"/>
          <a:stretch>
            <a:fillRect/>
          </a:stretch>
        </p:blipFill>
        <p:spPr>
          <a:xfrm>
            <a:off x="478878" y="533059"/>
            <a:ext cx="1811800" cy="1260824"/>
          </a:xfrm>
          <a:prstGeom prst="rect">
            <a:avLst/>
          </a:prstGeom>
        </p:spPr>
      </p:pic>
      <p:pic>
        <p:nvPicPr>
          <p:cNvPr id="15" name="Picture 14" descr="A table of numbers and a few letters&#10;&#10;Description automatically generated with medium confidence">
            <a:extLst>
              <a:ext uri="{FF2B5EF4-FFF2-40B4-BE49-F238E27FC236}">
                <a16:creationId xmlns:a16="http://schemas.microsoft.com/office/drawing/2014/main" id="{27CE342B-2998-F0F1-A7A1-5BBF5ABB51E3}"/>
              </a:ext>
            </a:extLst>
          </p:cNvPr>
          <p:cNvPicPr>
            <a:picLocks noChangeAspect="1"/>
          </p:cNvPicPr>
          <p:nvPr/>
        </p:nvPicPr>
        <p:blipFill>
          <a:blip r:embed="rId9"/>
          <a:stretch>
            <a:fillRect/>
          </a:stretch>
        </p:blipFill>
        <p:spPr>
          <a:xfrm>
            <a:off x="465949" y="1892389"/>
            <a:ext cx="1824729" cy="1445817"/>
          </a:xfrm>
          <a:prstGeom prst="rect">
            <a:avLst/>
          </a:prstGeom>
        </p:spPr>
      </p:pic>
      <p:pic>
        <p:nvPicPr>
          <p:cNvPr id="17" name="Picture 16" descr="A table with numbers and letters&#10;&#10;Description automatically generated">
            <a:extLst>
              <a:ext uri="{FF2B5EF4-FFF2-40B4-BE49-F238E27FC236}">
                <a16:creationId xmlns:a16="http://schemas.microsoft.com/office/drawing/2014/main" id="{18002262-18BB-AB5E-3C20-CD3F96CF2170}"/>
              </a:ext>
            </a:extLst>
          </p:cNvPr>
          <p:cNvPicPr>
            <a:picLocks noChangeAspect="1"/>
          </p:cNvPicPr>
          <p:nvPr/>
        </p:nvPicPr>
        <p:blipFill>
          <a:blip r:embed="rId10"/>
          <a:stretch>
            <a:fillRect/>
          </a:stretch>
        </p:blipFill>
        <p:spPr>
          <a:xfrm>
            <a:off x="478878" y="3432963"/>
            <a:ext cx="1811800" cy="1445817"/>
          </a:xfrm>
          <a:prstGeom prst="rect">
            <a:avLst/>
          </a:prstGeom>
        </p:spPr>
      </p:pic>
      <p:sp>
        <p:nvSpPr>
          <p:cNvPr id="43" name="TextBox 42">
            <a:extLst>
              <a:ext uri="{FF2B5EF4-FFF2-40B4-BE49-F238E27FC236}">
                <a16:creationId xmlns:a16="http://schemas.microsoft.com/office/drawing/2014/main" id="{2892CB3A-179B-641D-3A68-3BEAE461089D}"/>
              </a:ext>
            </a:extLst>
          </p:cNvPr>
          <p:cNvSpPr txBox="1"/>
          <p:nvPr/>
        </p:nvSpPr>
        <p:spPr>
          <a:xfrm>
            <a:off x="2716622" y="2245965"/>
            <a:ext cx="1515362" cy="738664"/>
          </a:xfrm>
          <a:prstGeom prst="rect">
            <a:avLst/>
          </a:prstGeom>
          <a:noFill/>
        </p:spPr>
        <p:txBody>
          <a:bodyPr wrap="square" rtlCol="0">
            <a:spAutoFit/>
          </a:bodyPr>
          <a:lstStyle/>
          <a:p>
            <a:pPr algn="ctr"/>
            <a:r>
              <a:rPr lang="en-GB" dirty="0"/>
              <a:t>All data sets used for training the models</a:t>
            </a:r>
            <a:endParaRPr lang="en-US" dirty="0"/>
          </a:p>
        </p:txBody>
      </p:sp>
      <p:cxnSp>
        <p:nvCxnSpPr>
          <p:cNvPr id="45" name="Connector: Curved 44">
            <a:extLst>
              <a:ext uri="{FF2B5EF4-FFF2-40B4-BE49-F238E27FC236}">
                <a16:creationId xmlns:a16="http://schemas.microsoft.com/office/drawing/2014/main" id="{E3C7B5E4-5FBD-C1C4-BA97-2E274DA26F58}"/>
              </a:ext>
            </a:extLst>
          </p:cNvPr>
          <p:cNvCxnSpPr>
            <a:stCxn id="43" idx="0"/>
            <a:endCxn id="13" idx="3"/>
          </p:cNvCxnSpPr>
          <p:nvPr/>
        </p:nvCxnSpPr>
        <p:spPr>
          <a:xfrm rot="16200000" flipV="1">
            <a:off x="2341244" y="1112905"/>
            <a:ext cx="1082494"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Curved 46">
            <a:extLst>
              <a:ext uri="{FF2B5EF4-FFF2-40B4-BE49-F238E27FC236}">
                <a16:creationId xmlns:a16="http://schemas.microsoft.com/office/drawing/2014/main" id="{AF84F5E0-C759-B947-1099-F61651BBC636}"/>
              </a:ext>
            </a:extLst>
          </p:cNvPr>
          <p:cNvCxnSpPr>
            <a:cxnSpLocks/>
            <a:stCxn id="43" idx="2"/>
            <a:endCxn id="17" idx="3"/>
          </p:cNvCxnSpPr>
          <p:nvPr/>
        </p:nvCxnSpPr>
        <p:spPr>
          <a:xfrm rot="5400000">
            <a:off x="2296870" y="2978438"/>
            <a:ext cx="1171243"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Curved 49">
            <a:extLst>
              <a:ext uri="{FF2B5EF4-FFF2-40B4-BE49-F238E27FC236}">
                <a16:creationId xmlns:a16="http://schemas.microsoft.com/office/drawing/2014/main" id="{8FDA74DE-DC90-37AD-AA5B-8B2C77F9C4D6}"/>
              </a:ext>
            </a:extLst>
          </p:cNvPr>
          <p:cNvCxnSpPr>
            <a:cxnSpLocks/>
            <a:endCxn id="15" idx="3"/>
          </p:cNvCxnSpPr>
          <p:nvPr/>
        </p:nvCxnSpPr>
        <p:spPr>
          <a:xfrm rot="10800000" flipV="1">
            <a:off x="2290678" y="2612608"/>
            <a:ext cx="396198" cy="269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Connector: Elbow 57">
            <a:extLst>
              <a:ext uri="{FF2B5EF4-FFF2-40B4-BE49-F238E27FC236}">
                <a16:creationId xmlns:a16="http://schemas.microsoft.com/office/drawing/2014/main" id="{F9981F72-2CF6-5883-C15D-A084A403E220}"/>
              </a:ext>
            </a:extLst>
          </p:cNvPr>
          <p:cNvCxnSpPr/>
          <p:nvPr/>
        </p:nvCxnSpPr>
        <p:spPr>
          <a:xfrm flipV="1">
            <a:off x="6783166" y="1667151"/>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822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DA517B20-174F-50F8-5DEB-9B5727E0A2F8}"/>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82DDD51-EE88-BD31-E9FF-87EA32B825D3}"/>
              </a:ext>
            </a:extLst>
          </p:cNvPr>
          <p:cNvSpPr txBox="1"/>
          <p:nvPr/>
        </p:nvSpPr>
        <p:spPr>
          <a:xfrm>
            <a:off x="1384778" y="194704"/>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9C4A6C54-4F09-4D82-0952-9C56C930D2DE}"/>
              </a:ext>
            </a:extLst>
          </p:cNvPr>
          <p:cNvPicPr preferRelativeResize="0"/>
          <p:nvPr/>
        </p:nvPicPr>
        <p:blipFill rotWithShape="1">
          <a:blip r:embed="rId3">
            <a:alphaModFix/>
          </a:blip>
          <a:srcRect/>
          <a:stretch/>
        </p:blipFill>
        <p:spPr>
          <a:xfrm>
            <a:off x="2461229" y="120472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Google Shape;494;p31">
            <a:extLst>
              <a:ext uri="{FF2B5EF4-FFF2-40B4-BE49-F238E27FC236}">
                <a16:creationId xmlns:a16="http://schemas.microsoft.com/office/drawing/2014/main" id="{02594879-CE26-9A00-7D47-FCE17087855C}"/>
              </a:ext>
            </a:extLst>
          </p:cNvPr>
          <p:cNvSpPr txBox="1"/>
          <p:nvPr/>
        </p:nvSpPr>
        <p:spPr>
          <a:xfrm>
            <a:off x="1957762" y="484955"/>
            <a:ext cx="5228476"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Steps to show how built this model by Random Forest Regression</a:t>
            </a:r>
            <a:endParaRPr sz="900" dirty="0">
              <a:solidFill>
                <a:schemeClr val="tx1"/>
              </a:solidFill>
            </a:endParaRPr>
          </a:p>
        </p:txBody>
      </p:sp>
      <p:sp>
        <p:nvSpPr>
          <p:cNvPr id="9" name="Google Shape;497;p31">
            <a:extLst>
              <a:ext uri="{FF2B5EF4-FFF2-40B4-BE49-F238E27FC236}">
                <a16:creationId xmlns:a16="http://schemas.microsoft.com/office/drawing/2014/main" id="{435E98CE-E396-29E7-E928-2DA91D7C0CFA}"/>
              </a:ext>
            </a:extLst>
          </p:cNvPr>
          <p:cNvSpPr txBox="1"/>
          <p:nvPr/>
        </p:nvSpPr>
        <p:spPr>
          <a:xfrm>
            <a:off x="443306" y="1550598"/>
            <a:ext cx="1882943" cy="26915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spcBef>
                <a:spcPts val="0"/>
              </a:spcBef>
              <a:spcAft>
                <a:spcPts val="0"/>
              </a:spcAft>
              <a:buNone/>
            </a:pPr>
            <a:r>
              <a:rPr lang="en-US" b="1" dirty="0">
                <a:solidFill>
                  <a:schemeClr val="tx1"/>
                </a:solidFill>
                <a:latin typeface="Calibri"/>
                <a:ea typeface="Calibri"/>
                <a:cs typeface="Calibri"/>
                <a:sym typeface="Calibri"/>
              </a:rPr>
              <a:t>1-  Import libraries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Scikitlearn</a:t>
            </a:r>
            <a:endParaRPr sz="1100" b="0" i="0" u="none" strike="noStrike" cap="none" dirty="0">
              <a:solidFill>
                <a:schemeClr val="tx1"/>
              </a:solidFill>
              <a:latin typeface="Poppins"/>
              <a:ea typeface="Poppins"/>
              <a:cs typeface="Poppins"/>
              <a:sym typeface="Poppins"/>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Pandas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NumPy</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TensorFlow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Karse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Matplotlib</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Seaborn </a:t>
            </a:r>
            <a:endParaRPr sz="800" dirty="0">
              <a:solidFill>
                <a:schemeClr val="tx1"/>
              </a:solidFill>
            </a:endParaRPr>
          </a:p>
        </p:txBody>
      </p:sp>
    </p:spTree>
    <p:extLst>
      <p:ext uri="{BB962C8B-B14F-4D97-AF65-F5344CB8AC3E}">
        <p14:creationId xmlns:p14="http://schemas.microsoft.com/office/powerpoint/2010/main" val="1225904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3FFC4F2-6888-FDAB-AE78-1D4B96FCED46}"/>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18DCCB2-1718-5B69-82A8-DE9CF4824BE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06A6771E-5877-7DB8-BF42-4F54471C91A1}"/>
              </a:ext>
            </a:extLst>
          </p:cNvPr>
          <p:cNvPicPr preferRelativeResize="0"/>
          <p:nvPr/>
        </p:nvPicPr>
        <p:blipFill rotWithShape="1">
          <a:blip r:embed="rId3">
            <a:alphaModFix/>
          </a:blip>
          <a:srcRect/>
          <a:stretch/>
        </p:blipFill>
        <p:spPr>
          <a:xfrm>
            <a:off x="2496817" y="1345691"/>
            <a:ext cx="5908793" cy="32500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Google Shape;497;p31">
            <a:extLst>
              <a:ext uri="{FF2B5EF4-FFF2-40B4-BE49-F238E27FC236}">
                <a16:creationId xmlns:a16="http://schemas.microsoft.com/office/drawing/2014/main" id="{78642A9B-6DFD-2218-00BA-9D3AE88AF820}"/>
              </a:ext>
            </a:extLst>
          </p:cNvPr>
          <p:cNvSpPr txBox="1"/>
          <p:nvPr/>
        </p:nvSpPr>
        <p:spPr>
          <a:xfrm>
            <a:off x="272739" y="1714984"/>
            <a:ext cx="2224078"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2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sz="1200" dirty="0">
                <a:solidFill>
                  <a:schemeClr val="tx1"/>
                </a:solidFill>
                <a:latin typeface="Calibri"/>
                <a:ea typeface="Calibri"/>
                <a:cs typeface="Calibri"/>
                <a:sym typeface="Calibri"/>
              </a:rPr>
              <a:t>2- </a:t>
            </a:r>
            <a:r>
              <a:rPr lang="en-GB" sz="1200" dirty="0">
                <a:solidFill>
                  <a:schemeClr val="tx1"/>
                </a:solidFill>
                <a:latin typeface="Tahoma"/>
                <a:ea typeface="Tahoma"/>
                <a:cs typeface="Tahoma"/>
                <a:sym typeface="Tahoma"/>
              </a:rPr>
              <a:t>load dataset and read</a:t>
            </a:r>
            <a:endParaRPr lang="en-GB" sz="1050"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Pandas</a:t>
            </a:r>
            <a:endParaRPr lang="en-GB" b="1"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705680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530ACE82-3327-F7F1-661E-4BD61CBF8E57}"/>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449B8308-9082-4575-07B7-17879B52A5DD}"/>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00A8419-1DD1-B8A4-6BD4-E77DC6432473}"/>
              </a:ext>
            </a:extLst>
          </p:cNvPr>
          <p:cNvSpPr txBox="1"/>
          <p:nvPr/>
        </p:nvSpPr>
        <p:spPr>
          <a:xfrm>
            <a:off x="443306" y="1550598"/>
            <a:ext cx="1882943" cy="9848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1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b="1" dirty="0">
                <a:solidFill>
                  <a:schemeClr val="tx1"/>
                </a:solidFill>
                <a:latin typeface="Calibri"/>
                <a:ea typeface="Calibri"/>
                <a:cs typeface="Calibri"/>
                <a:sym typeface="Calibri"/>
              </a:rPr>
              <a:t>3- </a:t>
            </a:r>
            <a:r>
              <a:rPr lang="en-GB" b="1" dirty="0">
                <a:solidFill>
                  <a:schemeClr val="tx1"/>
                </a:solidFill>
                <a:latin typeface="Tahoma"/>
                <a:ea typeface="Tahoma"/>
                <a:cs typeface="Tahoma"/>
                <a:sym typeface="Tahoma"/>
              </a:rPr>
              <a:t>visualization</a:t>
            </a: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Seaborn</a:t>
            </a:r>
            <a:endParaRPr lang="en-GB" sz="1100" dirty="0">
              <a:solidFill>
                <a:schemeClr val="tx1"/>
              </a:solidFill>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Matplotlib</a:t>
            </a:r>
            <a:endParaRPr lang="en-GB" dirty="0">
              <a:solidFill>
                <a:schemeClr val="tx1"/>
              </a:solidFill>
              <a:latin typeface="Poppins"/>
              <a:ea typeface="Poppins"/>
              <a:cs typeface="Poppins"/>
              <a:sym typeface="Poppins"/>
            </a:endParaRPr>
          </a:p>
        </p:txBody>
      </p:sp>
      <p:pic>
        <p:nvPicPr>
          <p:cNvPr id="2" name="Google Shape;520;p33" descr="A screenshot of a computer&#10;&#10;Description automatically generated">
            <a:extLst>
              <a:ext uri="{FF2B5EF4-FFF2-40B4-BE49-F238E27FC236}">
                <a16:creationId xmlns:a16="http://schemas.microsoft.com/office/drawing/2014/main" id="{8B3111A1-3540-141B-9629-0CA74A2AD2C9}"/>
              </a:ext>
            </a:extLst>
          </p:cNvPr>
          <p:cNvPicPr preferRelativeResize="0"/>
          <p:nvPr/>
        </p:nvPicPr>
        <p:blipFill rotWithShape="1">
          <a:blip r:embed="rId3">
            <a:alphaModFix/>
          </a:blip>
          <a:srcRect/>
          <a:stretch/>
        </p:blipFill>
        <p:spPr>
          <a:xfrm>
            <a:off x="2462442" y="1285540"/>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7188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F5096D4C-E0C6-9601-54A7-2C5FD74A6E9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F9FCE852-26AA-EA46-F4FE-D972409B2E9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70DB715-0CBC-D02A-13BA-ECD72E9BB1C7}"/>
              </a:ext>
            </a:extLst>
          </p:cNvPr>
          <p:cNvSpPr txBox="1"/>
          <p:nvPr/>
        </p:nvSpPr>
        <p:spPr>
          <a:xfrm>
            <a:off x="443306" y="1550598"/>
            <a:ext cx="1882943" cy="1207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4- cleaning and preprocessing by use </a:t>
            </a:r>
            <a:endParaRPr lang="en-GB" dirty="0">
              <a:solidFill>
                <a:schemeClr val="tx1"/>
              </a:solidFill>
            </a:endParaRPr>
          </a:p>
          <a:p>
            <a:pPr marL="0" marR="0" lvl="0" indent="0" algn="l" rtl="0">
              <a:lnSpc>
                <a:spcPct val="150000"/>
              </a:lnSpc>
              <a:spcBef>
                <a:spcPts val="0"/>
              </a:spcBef>
              <a:spcAft>
                <a:spcPts val="0"/>
              </a:spcAft>
              <a:buNone/>
            </a:pPr>
            <a:r>
              <a:rPr lang="en-GB" sz="1100" i="0" dirty="0">
                <a:solidFill>
                  <a:schemeClr val="tx1"/>
                </a:solidFill>
                <a:latin typeface="Arial"/>
                <a:ea typeface="Arial"/>
                <a:cs typeface="Arial"/>
                <a:sym typeface="Arial"/>
              </a:rPr>
              <a:t>handling missing values</a:t>
            </a:r>
            <a:endParaRPr lang="en-GB" dirty="0">
              <a:solidFill>
                <a:schemeClr val="tx1"/>
              </a:solidFill>
            </a:endParaRPr>
          </a:p>
        </p:txBody>
      </p:sp>
      <p:pic>
        <p:nvPicPr>
          <p:cNvPr id="2" name="Google Shape;531;p34" descr="A screenshot of a computer&#10;&#10;Description automatically generated">
            <a:extLst>
              <a:ext uri="{FF2B5EF4-FFF2-40B4-BE49-F238E27FC236}">
                <a16:creationId xmlns:a16="http://schemas.microsoft.com/office/drawing/2014/main" id="{984A248A-1DB2-55DF-A0C9-09D3F3C93C79}"/>
              </a:ext>
            </a:extLst>
          </p:cNvPr>
          <p:cNvPicPr preferRelativeResize="0"/>
          <p:nvPr/>
        </p:nvPicPr>
        <p:blipFill rotWithShape="1">
          <a:blip r:embed="rId3">
            <a:alphaModFix/>
          </a:blip>
          <a:srcRect/>
          <a:stretch/>
        </p:blipFill>
        <p:spPr>
          <a:xfrm>
            <a:off x="2448674" y="122209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962592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2260E6B-D365-36E2-9B8D-2992F4C9C080}"/>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A0F9A4B-5400-E5EA-DBC0-47C88B30508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3312EA9-C8D5-37D4-D098-CAFE42A5E5A9}"/>
              </a:ext>
            </a:extLst>
          </p:cNvPr>
          <p:cNvSpPr txBox="1"/>
          <p:nvPr/>
        </p:nvSpPr>
        <p:spPr>
          <a:xfrm>
            <a:off x="443306" y="1550598"/>
            <a:ext cx="1882943" cy="14618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5- </a:t>
            </a:r>
            <a:r>
              <a:rPr lang="en-GB" sz="1400" b="1" dirty="0">
                <a:solidFill>
                  <a:schemeClr val="tx1"/>
                </a:solidFill>
                <a:latin typeface="Tahoma"/>
                <a:ea typeface="Tahoma"/>
                <a:cs typeface="Tahoma"/>
                <a:sym typeface="Tahoma"/>
              </a:rPr>
              <a:t>visualization after cleaning </a:t>
            </a:r>
            <a:endParaRPr lang="en-GB"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Seaborn</a:t>
            </a:r>
            <a:endParaRPr lang="en-GB" dirty="0">
              <a:solidFill>
                <a:schemeClr val="tx1"/>
              </a:solidFill>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Matplotlib</a:t>
            </a:r>
            <a:endParaRPr lang="en-GB" sz="1400" dirty="0">
              <a:solidFill>
                <a:schemeClr val="tx1"/>
              </a:solidFill>
              <a:latin typeface="Poppins"/>
              <a:ea typeface="Poppins"/>
              <a:cs typeface="Poppins"/>
              <a:sym typeface="Poppins"/>
            </a:endParaRPr>
          </a:p>
        </p:txBody>
      </p:sp>
      <p:pic>
        <p:nvPicPr>
          <p:cNvPr id="4" name="Google Shape;542;p35" descr="A screenshot of a computer&#10;&#10;Description automatically generated">
            <a:extLst>
              <a:ext uri="{FF2B5EF4-FFF2-40B4-BE49-F238E27FC236}">
                <a16:creationId xmlns:a16="http://schemas.microsoft.com/office/drawing/2014/main" id="{FB974A56-5FE8-B01A-6C21-3A69A21FA7F7}"/>
              </a:ext>
            </a:extLst>
          </p:cNvPr>
          <p:cNvPicPr preferRelativeResize="0"/>
          <p:nvPr/>
        </p:nvPicPr>
        <p:blipFill rotWithShape="1">
          <a:blip r:embed="rId3">
            <a:alphaModFix/>
          </a:blip>
          <a:srcRect/>
          <a:stretch/>
        </p:blipFill>
        <p:spPr>
          <a:xfrm>
            <a:off x="2455457" y="1146057"/>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0540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4D7AF968-7315-84E1-86D4-56B4D03891E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3B4DC91-9F42-9A72-E8CC-B3396173B8D0}"/>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C7DA6F3-5903-2BBD-1BBA-A7B3A554C19A}"/>
              </a:ext>
            </a:extLst>
          </p:cNvPr>
          <p:cNvSpPr txBox="1"/>
          <p:nvPr/>
        </p:nvSpPr>
        <p:spPr>
          <a:xfrm>
            <a:off x="443306" y="1550598"/>
            <a:ext cx="1882943" cy="8848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400" b="1" dirty="0">
                <a:solidFill>
                  <a:schemeClr val="tx1"/>
                </a:solidFill>
                <a:latin typeface="Calibri"/>
                <a:ea typeface="Calibri"/>
                <a:cs typeface="Calibri"/>
                <a:sym typeface="Calibri"/>
              </a:rPr>
              <a:t>6- </a:t>
            </a:r>
            <a:r>
              <a:rPr lang="en-US" sz="1400" b="1" dirty="0">
                <a:solidFill>
                  <a:schemeClr val="tx1"/>
                </a:solidFill>
                <a:latin typeface="Tahoma"/>
                <a:ea typeface="Tahoma"/>
                <a:cs typeface="Tahoma"/>
                <a:sym typeface="Tahoma"/>
              </a:rPr>
              <a:t>split dataset </a:t>
            </a:r>
            <a:endParaRPr lang="en-US"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100" dirty="0">
                <a:solidFill>
                  <a:schemeClr val="tx1"/>
                </a:solidFill>
                <a:latin typeface="Poppins"/>
                <a:ea typeface="Poppins"/>
                <a:cs typeface="Poppins"/>
                <a:sym typeface="Poppins"/>
              </a:rPr>
              <a:t>Scikitlearn </a:t>
            </a:r>
            <a:endParaRPr lang="en-US" sz="1400" dirty="0">
              <a:solidFill>
                <a:schemeClr val="tx1"/>
              </a:solidFill>
              <a:latin typeface="Poppins"/>
              <a:ea typeface="Poppins"/>
              <a:cs typeface="Poppins"/>
              <a:sym typeface="Poppins"/>
            </a:endParaRPr>
          </a:p>
        </p:txBody>
      </p:sp>
      <p:pic>
        <p:nvPicPr>
          <p:cNvPr id="2" name="Google Shape;553;p36" descr="A screenshot of a computer&#10;&#10;Description automatically generated">
            <a:extLst>
              <a:ext uri="{FF2B5EF4-FFF2-40B4-BE49-F238E27FC236}">
                <a16:creationId xmlns:a16="http://schemas.microsoft.com/office/drawing/2014/main" id="{DA5206F1-BF35-CEE9-CC88-08C701E74AC8}"/>
              </a:ext>
            </a:extLst>
          </p:cNvPr>
          <p:cNvPicPr preferRelativeResize="0"/>
          <p:nvPr/>
        </p:nvPicPr>
        <p:blipFill rotWithShape="1">
          <a:blip r:embed="rId3">
            <a:alphaModFix/>
          </a:blip>
          <a:srcRect/>
          <a:stretch/>
        </p:blipFill>
        <p:spPr>
          <a:xfrm>
            <a:off x="2462137" y="1195752"/>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Google Shape;554;p36">
            <a:extLst>
              <a:ext uri="{FF2B5EF4-FFF2-40B4-BE49-F238E27FC236}">
                <a16:creationId xmlns:a16="http://schemas.microsoft.com/office/drawing/2014/main" id="{CF82E647-0804-2E7B-949F-39E0E16E640B}"/>
              </a:ext>
            </a:extLst>
          </p:cNvPr>
          <p:cNvSpPr txBox="1"/>
          <p:nvPr/>
        </p:nvSpPr>
        <p:spPr>
          <a:xfrm>
            <a:off x="443305" y="2435415"/>
            <a:ext cx="1882944" cy="16157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dirty="0">
                <a:solidFill>
                  <a:schemeClr val="tx1"/>
                </a:solidFill>
                <a:latin typeface="Calibri"/>
                <a:ea typeface="Calibri"/>
                <a:cs typeface="Calibri"/>
                <a:sym typeface="Calibri"/>
              </a:rPr>
              <a:t>In this step, more than one ratio was used, but we discovered that the best ratio for dividing the data is </a:t>
            </a:r>
            <a:endParaRPr sz="800" dirty="0">
              <a:solidFill>
                <a:schemeClr val="tx1"/>
              </a:solidFill>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8</a:t>
            </a:r>
            <a:r>
              <a:rPr lang="en-US" sz="1100" dirty="0">
                <a:solidFill>
                  <a:schemeClr val="tx1"/>
                </a:solidFill>
                <a:latin typeface="Calibri"/>
                <a:ea typeface="Calibri"/>
                <a:cs typeface="Calibri"/>
                <a:sym typeface="Calibri"/>
              </a:rPr>
              <a:t>0% for training  </a:t>
            </a:r>
            <a:endParaRPr sz="1100"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2</a:t>
            </a:r>
            <a:r>
              <a:rPr lang="en-US" sz="1100" dirty="0">
                <a:solidFill>
                  <a:schemeClr val="tx1"/>
                </a:solidFill>
                <a:latin typeface="Calibri"/>
                <a:ea typeface="Calibri"/>
                <a:cs typeface="Calibri"/>
                <a:sym typeface="Calibri"/>
              </a:rPr>
              <a:t>0% for testing </a:t>
            </a:r>
            <a:endParaRPr sz="1050" dirty="0">
              <a:solidFill>
                <a:schemeClr val="tx1"/>
              </a:solidFill>
              <a:latin typeface="Poppins"/>
              <a:ea typeface="Poppins"/>
              <a:cs typeface="Poppins"/>
              <a:sym typeface="Poppins"/>
            </a:endParaRPr>
          </a:p>
        </p:txBody>
      </p:sp>
    </p:spTree>
    <p:extLst>
      <p:ext uri="{BB962C8B-B14F-4D97-AF65-F5344CB8AC3E}">
        <p14:creationId xmlns:p14="http://schemas.microsoft.com/office/powerpoint/2010/main" val="733010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34409F-E9C8-86B7-27A7-D8F12083E85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E2A7BA2-B375-29EC-4ECD-54208CD502B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7D63D7AC-A1BE-FD95-ADDA-DB297DBCE1A0}"/>
              </a:ext>
            </a:extLst>
          </p:cNvPr>
          <p:cNvSpPr txBox="1"/>
          <p:nvPr/>
        </p:nvSpPr>
        <p:spPr>
          <a:xfrm>
            <a:off x="443306" y="1550598"/>
            <a:ext cx="2140868"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b="1" dirty="0">
                <a:solidFill>
                  <a:schemeClr val="tx1"/>
                </a:solidFill>
                <a:latin typeface="Calibri"/>
                <a:ea typeface="Calibri"/>
                <a:cs typeface="Calibri"/>
                <a:sym typeface="Calibri"/>
              </a:rPr>
              <a:t>7- </a:t>
            </a:r>
            <a:r>
              <a:rPr lang="en-GB" b="1" dirty="0">
                <a:solidFill>
                  <a:schemeClr val="tx1"/>
                </a:solidFill>
                <a:latin typeface="Tahoma"/>
                <a:ea typeface="Tahoma"/>
                <a:cs typeface="Tahoma"/>
                <a:sym typeface="Tahoma"/>
              </a:rPr>
              <a:t>feature selection</a:t>
            </a:r>
            <a:endParaRPr lang="en-GB" sz="1100" dirty="0">
              <a:solidFill>
                <a:schemeClr val="tx1"/>
              </a:solidFill>
            </a:endParaRP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Spx</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Uso</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Slv</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ERU/USD </a:t>
            </a:r>
            <a:r>
              <a:rPr lang="en-GB" sz="1100" dirty="0">
                <a:solidFill>
                  <a:schemeClr val="tx1"/>
                </a:solidFill>
                <a:latin typeface="Poppins"/>
                <a:ea typeface="Poppins"/>
                <a:cs typeface="Poppins"/>
                <a:sym typeface="Poppins"/>
              </a:rPr>
              <a:t> </a:t>
            </a:r>
            <a:endParaRPr lang="en-GB" sz="1400" dirty="0">
              <a:solidFill>
                <a:schemeClr val="tx1"/>
              </a:solidFill>
              <a:latin typeface="Poppins"/>
              <a:ea typeface="Poppins"/>
              <a:cs typeface="Poppins"/>
              <a:sym typeface="Poppins"/>
            </a:endParaRPr>
          </a:p>
        </p:txBody>
      </p:sp>
      <p:pic>
        <p:nvPicPr>
          <p:cNvPr id="2" name="Google Shape;565;p37" descr="A screenshot of a computer&#10;&#10;Description automatically generated">
            <a:extLst>
              <a:ext uri="{FF2B5EF4-FFF2-40B4-BE49-F238E27FC236}">
                <a16:creationId xmlns:a16="http://schemas.microsoft.com/office/drawing/2014/main" id="{38CD3871-8934-1885-7DCF-120738A608D1}"/>
              </a:ext>
            </a:extLst>
          </p:cNvPr>
          <p:cNvPicPr preferRelativeResize="0"/>
          <p:nvPr/>
        </p:nvPicPr>
        <p:blipFill rotWithShape="1">
          <a:blip r:embed="rId3">
            <a:alphaModFix/>
          </a:blip>
          <a:srcRect/>
          <a:stretch/>
        </p:blipFill>
        <p:spPr>
          <a:xfrm>
            <a:off x="2442932" y="122386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02871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031" name="Google Shape;8031;p64"/>
          <p:cNvGrpSpPr/>
          <p:nvPr/>
        </p:nvGrpSpPr>
        <p:grpSpPr>
          <a:xfrm>
            <a:off x="3124273" y="1206777"/>
            <a:ext cx="2679923" cy="2907594"/>
            <a:chOff x="3497300" y="3227275"/>
            <a:chExt cx="296175" cy="296175"/>
          </a:xfrm>
        </p:grpSpPr>
        <p:sp>
          <p:nvSpPr>
            <p:cNvPr id="8032" name="Google Shape;8032;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3" name="Google Shape;8033;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9" name="Google Shape;8039;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7" name="Google Shape;877;p31"/>
          <p:cNvSpPr txBox="1">
            <a:spLocks noGrp="1"/>
          </p:cNvSpPr>
          <p:nvPr>
            <p:ph type="title"/>
          </p:nvPr>
        </p:nvSpPr>
        <p:spPr>
          <a:xfrm>
            <a:off x="720050" y="345373"/>
            <a:ext cx="7704000" cy="572700"/>
          </a:xfrm>
          <a:prstGeom prst="rect">
            <a:avLst/>
          </a:prstGeom>
        </p:spPr>
        <p:txBody>
          <a:bodyPr spcFirstLastPara="1" wrap="square" lIns="91425" tIns="91425" rIns="91425" bIns="91425" anchor="t" anchorCtr="0">
            <a:noAutofit/>
          </a:bodyPr>
          <a:lstStyle/>
          <a:p>
            <a:pPr marL="0" marR="0" lvl="0" indent="0" algn="ctr" rtl="0">
              <a:lnSpc>
                <a:spcPct val="125000"/>
              </a:lnSpc>
              <a:spcBef>
                <a:spcPts val="0"/>
              </a:spcBef>
              <a:spcAft>
                <a:spcPts val="0"/>
              </a:spcAft>
              <a:buNone/>
            </a:pP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Team Members</a:t>
            </a:r>
            <a:endPar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78" name="Google Shape;878;p31"/>
          <p:cNvSpPr txBox="1">
            <a:spLocks noGrp="1"/>
          </p:cNvSpPr>
          <p:nvPr>
            <p:ph type="title" idx="2"/>
          </p:nvPr>
        </p:nvSpPr>
        <p:spPr>
          <a:xfrm>
            <a:off x="1069765" y="3205853"/>
            <a:ext cx="830296" cy="319978"/>
          </a:xfrm>
          <a:prstGeom prst="rect">
            <a:avLst/>
          </a:prstGeom>
        </p:spPr>
        <p:txBody>
          <a:bodyPr spcFirstLastPara="1" wrap="square" lIns="91425" tIns="91425" rIns="91425" bIns="91425" anchor="ctr" anchorCtr="0">
            <a:noAutofit/>
          </a:bodyPr>
          <a:lstStyle/>
          <a:p>
            <a:pPr lvl="0">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20-01085</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1"/>
          <p:cNvSpPr txBox="1">
            <a:spLocks noGrp="1"/>
          </p:cNvSpPr>
          <p:nvPr>
            <p:ph type="subTitle" idx="1"/>
          </p:nvPr>
        </p:nvSpPr>
        <p:spPr>
          <a:xfrm>
            <a:off x="311624" y="4213798"/>
            <a:ext cx="2305500" cy="394500"/>
          </a:xfrm>
          <a:prstGeom prst="rect">
            <a:avLst/>
          </a:prstGeom>
        </p:spPr>
        <p:txBody>
          <a:bodyPr spcFirstLastPara="1" wrap="square" lIns="91425" tIns="91425" rIns="91425" bIns="91425" anchor="t" anchorCtr="0">
            <a:noAutofit/>
          </a:bodyPr>
          <a:lstStyle/>
          <a:p>
            <a:pPr marL="0" lvl="0" indent="0" algn="ctr">
              <a:lnSpc>
                <a:spcPct val="134875"/>
              </a:lnSpc>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Dalia Fathy Gadalrab</a:t>
            </a:r>
          </a:p>
        </p:txBody>
      </p:sp>
      <p:sp>
        <p:nvSpPr>
          <p:cNvPr id="32" name="Google Shape;878;p31">
            <a:extLst>
              <a:ext uri="{FF2B5EF4-FFF2-40B4-BE49-F238E27FC236}">
                <a16:creationId xmlns:a16="http://schemas.microsoft.com/office/drawing/2014/main" id="{5817EE60-D007-48ED-A460-33C772439FAE}"/>
              </a:ext>
            </a:extLst>
          </p:cNvPr>
          <p:cNvSpPr txBox="1">
            <a:spLocks/>
          </p:cNvSpPr>
          <p:nvPr/>
        </p:nvSpPr>
        <p:spPr>
          <a:xfrm>
            <a:off x="3940701" y="1509338"/>
            <a:ext cx="901155" cy="319979"/>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 20-00688</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3" name="Google Shape;884;p31">
            <a:extLst>
              <a:ext uri="{FF2B5EF4-FFF2-40B4-BE49-F238E27FC236}">
                <a16:creationId xmlns:a16="http://schemas.microsoft.com/office/drawing/2014/main" id="{2AB673A7-A802-3437-FA6C-F17CC68EA823}"/>
              </a:ext>
            </a:extLst>
          </p:cNvPr>
          <p:cNvSpPr txBox="1">
            <a:spLocks/>
          </p:cNvSpPr>
          <p:nvPr/>
        </p:nvSpPr>
        <p:spPr>
          <a:xfrm>
            <a:off x="3261072" y="256292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Atef Ahmed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Google Shape;878;p31">
            <a:extLst>
              <a:ext uri="{FF2B5EF4-FFF2-40B4-BE49-F238E27FC236}">
                <a16:creationId xmlns:a16="http://schemas.microsoft.com/office/drawing/2014/main" id="{68C13CBD-493A-46C2-82AB-9940D86B5034}"/>
              </a:ext>
            </a:extLst>
          </p:cNvPr>
          <p:cNvSpPr txBox="1">
            <a:spLocks/>
          </p:cNvSpPr>
          <p:nvPr/>
        </p:nvSpPr>
        <p:spPr>
          <a:xfrm>
            <a:off x="6919472" y="1509971"/>
            <a:ext cx="830296" cy="319981"/>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20-01892</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5" name="Google Shape;884;p31">
            <a:extLst>
              <a:ext uri="{FF2B5EF4-FFF2-40B4-BE49-F238E27FC236}">
                <a16:creationId xmlns:a16="http://schemas.microsoft.com/office/drawing/2014/main" id="{E5E7541B-7A4B-1EF1-0E3B-7E9439E94F9E}"/>
              </a:ext>
            </a:extLst>
          </p:cNvPr>
          <p:cNvSpPr txBox="1">
            <a:spLocks/>
          </p:cNvSpPr>
          <p:nvPr/>
        </p:nvSpPr>
        <p:spPr>
          <a:xfrm>
            <a:off x="6094057" y="255270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Mahmoud Abdelkarim Khalaf</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Google Shape;878;p31">
            <a:extLst>
              <a:ext uri="{FF2B5EF4-FFF2-40B4-BE49-F238E27FC236}">
                <a16:creationId xmlns:a16="http://schemas.microsoft.com/office/drawing/2014/main" id="{0C24E86F-951A-24DC-8AB1-9B3484BD284A}"/>
              </a:ext>
            </a:extLst>
          </p:cNvPr>
          <p:cNvSpPr txBox="1">
            <a:spLocks/>
          </p:cNvSpPr>
          <p:nvPr/>
        </p:nvSpPr>
        <p:spPr>
          <a:xfrm>
            <a:off x="975846" y="1526265"/>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20-01155</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7" name="Google Shape;884;p31">
            <a:extLst>
              <a:ext uri="{FF2B5EF4-FFF2-40B4-BE49-F238E27FC236}">
                <a16:creationId xmlns:a16="http://schemas.microsoft.com/office/drawing/2014/main" id="{35A9BB13-29F4-5ED2-D830-B239C1951632}"/>
              </a:ext>
            </a:extLst>
          </p:cNvPr>
          <p:cNvSpPr txBox="1">
            <a:spLocks/>
          </p:cNvSpPr>
          <p:nvPr/>
        </p:nvSpPr>
        <p:spPr>
          <a:xfrm>
            <a:off x="311624" y="2593016"/>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Glal  Abdelazeem</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8" name="Google Shape;878;p31">
            <a:extLst>
              <a:ext uri="{FF2B5EF4-FFF2-40B4-BE49-F238E27FC236}">
                <a16:creationId xmlns:a16="http://schemas.microsoft.com/office/drawing/2014/main" id="{20A4FC67-D10D-4DA5-2BF3-6C3925741A2E}"/>
              </a:ext>
            </a:extLst>
          </p:cNvPr>
          <p:cNvSpPr txBox="1">
            <a:spLocks/>
          </p:cNvSpPr>
          <p:nvPr/>
        </p:nvSpPr>
        <p:spPr>
          <a:xfrm>
            <a:off x="2975067"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20-01243</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9" name="Google Shape;884;p31">
            <a:extLst>
              <a:ext uri="{FF2B5EF4-FFF2-40B4-BE49-F238E27FC236}">
                <a16:creationId xmlns:a16="http://schemas.microsoft.com/office/drawing/2014/main" id="{A803D038-442A-9045-EE8C-CC3DD724F868}"/>
              </a:ext>
            </a:extLst>
          </p:cNvPr>
          <p:cNvSpPr txBox="1">
            <a:spLocks/>
          </p:cNvSpPr>
          <p:nvPr/>
        </p:nvSpPr>
        <p:spPr>
          <a:xfrm>
            <a:off x="2187284" y="4114371"/>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Taha Ali</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Google Shape;878;p31">
            <a:extLst>
              <a:ext uri="{FF2B5EF4-FFF2-40B4-BE49-F238E27FC236}">
                <a16:creationId xmlns:a16="http://schemas.microsoft.com/office/drawing/2014/main" id="{A950A042-D640-F421-657A-07B3D9410A35}"/>
              </a:ext>
            </a:extLst>
          </p:cNvPr>
          <p:cNvSpPr txBox="1">
            <a:spLocks/>
          </p:cNvSpPr>
          <p:nvPr/>
        </p:nvSpPr>
        <p:spPr>
          <a:xfrm>
            <a:off x="4917802"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20-01310</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Google Shape;884;p31">
            <a:extLst>
              <a:ext uri="{FF2B5EF4-FFF2-40B4-BE49-F238E27FC236}">
                <a16:creationId xmlns:a16="http://schemas.microsoft.com/office/drawing/2014/main" id="{D1871105-C5EF-7C55-278B-DD15ED38CB07}"/>
              </a:ext>
            </a:extLst>
          </p:cNvPr>
          <p:cNvSpPr txBox="1">
            <a:spLocks/>
          </p:cNvSpPr>
          <p:nvPr/>
        </p:nvSpPr>
        <p:spPr>
          <a:xfrm>
            <a:off x="4246547" y="407348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Shady Ashraf Lahzay </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Google Shape;878;p31">
            <a:extLst>
              <a:ext uri="{FF2B5EF4-FFF2-40B4-BE49-F238E27FC236}">
                <a16:creationId xmlns:a16="http://schemas.microsoft.com/office/drawing/2014/main" id="{D1F05150-8EC8-6AF5-1F02-2140DEE520FD}"/>
              </a:ext>
            </a:extLst>
          </p:cNvPr>
          <p:cNvSpPr txBox="1">
            <a:spLocks/>
          </p:cNvSpPr>
          <p:nvPr/>
        </p:nvSpPr>
        <p:spPr>
          <a:xfrm>
            <a:off x="6987541"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20-01672</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3" name="Google Shape;884;p31">
            <a:extLst>
              <a:ext uri="{FF2B5EF4-FFF2-40B4-BE49-F238E27FC236}">
                <a16:creationId xmlns:a16="http://schemas.microsoft.com/office/drawing/2014/main" id="{40684AF3-A37B-65F9-863C-8815F131AEF7}"/>
              </a:ext>
            </a:extLst>
          </p:cNvPr>
          <p:cNvSpPr txBox="1">
            <a:spLocks/>
          </p:cNvSpPr>
          <p:nvPr/>
        </p:nvSpPr>
        <p:spPr>
          <a:xfrm>
            <a:off x="6311480" y="4004594"/>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Sayed Mahmoud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1" name="Google Shape;2931;p55">
            <a:extLst>
              <a:ext uri="{FF2B5EF4-FFF2-40B4-BE49-F238E27FC236}">
                <a16:creationId xmlns:a16="http://schemas.microsoft.com/office/drawing/2014/main" id="{234F0D59-D05D-0629-459F-CBE553CB2C31}"/>
              </a:ext>
            </a:extLst>
          </p:cNvPr>
          <p:cNvPicPr preferRelativeResize="0"/>
          <p:nvPr/>
        </p:nvPicPr>
        <p:blipFill rotWithShape="1">
          <a:blip r:embed="rId3">
            <a:alphaModFix/>
          </a:blip>
          <a:srcRect/>
          <a:stretch/>
        </p:blipFill>
        <p:spPr>
          <a:xfrm>
            <a:off x="102939" y="58230"/>
            <a:ext cx="966826" cy="884174"/>
          </a:xfrm>
          <a:prstGeom prst="rect">
            <a:avLst/>
          </a:prstGeom>
          <a:noFill/>
          <a:ln>
            <a:noFill/>
          </a:ln>
        </p:spPr>
      </p:pic>
      <p:pic>
        <p:nvPicPr>
          <p:cNvPr id="53" name="Google Shape;2933;p55">
            <a:extLst>
              <a:ext uri="{FF2B5EF4-FFF2-40B4-BE49-F238E27FC236}">
                <a16:creationId xmlns:a16="http://schemas.microsoft.com/office/drawing/2014/main" id="{D77A0F1D-B582-59EB-BB18-CD787B936E68}"/>
              </a:ext>
            </a:extLst>
          </p:cNvPr>
          <p:cNvPicPr preferRelativeResize="0"/>
          <p:nvPr/>
        </p:nvPicPr>
        <p:blipFill rotWithShape="1">
          <a:blip r:embed="rId4">
            <a:alphaModFix/>
          </a:blip>
          <a:srcRect t="9256" b="9256"/>
          <a:stretch/>
        </p:blipFill>
        <p:spPr>
          <a:xfrm>
            <a:off x="7925531" y="4363863"/>
            <a:ext cx="1110191" cy="655207"/>
          </a:xfrm>
          <a:prstGeom prst="rect">
            <a:avLst/>
          </a:prstGeom>
          <a:noFill/>
          <a:ln>
            <a:noFill/>
          </a:ln>
        </p:spPr>
      </p:pic>
      <p:grpSp>
        <p:nvGrpSpPr>
          <p:cNvPr id="5702" name="Google Shape;5702;p58"/>
          <p:cNvGrpSpPr/>
          <p:nvPr/>
        </p:nvGrpSpPr>
        <p:grpSpPr>
          <a:xfrm>
            <a:off x="1217942" y="2017188"/>
            <a:ext cx="394889" cy="505005"/>
            <a:chOff x="5663821" y="3673641"/>
            <a:chExt cx="411129" cy="525773"/>
          </a:xfrm>
        </p:grpSpPr>
        <p:cxnSp>
          <p:nvCxnSpPr>
            <p:cNvPr id="5703" name="Google Shape;5703;p58"/>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5704" name="Google Shape;5704;p58"/>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1" name="Google Shape;5702;p58">
            <a:extLst>
              <a:ext uri="{FF2B5EF4-FFF2-40B4-BE49-F238E27FC236}">
                <a16:creationId xmlns:a16="http://schemas.microsoft.com/office/drawing/2014/main" id="{911D0001-5C3F-E15C-6600-78441EE7E91B}"/>
              </a:ext>
            </a:extLst>
          </p:cNvPr>
          <p:cNvGrpSpPr/>
          <p:nvPr/>
        </p:nvGrpSpPr>
        <p:grpSpPr>
          <a:xfrm>
            <a:off x="4193835" y="1967075"/>
            <a:ext cx="394889" cy="505009"/>
            <a:chOff x="5663821" y="3673637"/>
            <a:chExt cx="411129" cy="525777"/>
          </a:xfrm>
        </p:grpSpPr>
        <p:cxnSp>
          <p:nvCxnSpPr>
            <p:cNvPr id="2242" name="Google Shape;5703;p58">
              <a:extLst>
                <a:ext uri="{FF2B5EF4-FFF2-40B4-BE49-F238E27FC236}">
                  <a16:creationId xmlns:a16="http://schemas.microsoft.com/office/drawing/2014/main" id="{1CB09F95-1016-4001-797C-8F2A0E22F2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3" name="Google Shape;5704;p58">
              <a:extLst>
                <a:ext uri="{FF2B5EF4-FFF2-40B4-BE49-F238E27FC236}">
                  <a16:creationId xmlns:a16="http://schemas.microsoft.com/office/drawing/2014/main" id="{F7BEDE6C-C7B4-FCFF-3863-C55A286C1D80}"/>
                </a:ext>
              </a:extLst>
            </p:cNvPr>
            <p:cNvSpPr/>
            <p:nvPr/>
          </p:nvSpPr>
          <p:spPr>
            <a:xfrm>
              <a:off x="5663821" y="3673637"/>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4" name="Google Shape;5702;p58">
            <a:extLst>
              <a:ext uri="{FF2B5EF4-FFF2-40B4-BE49-F238E27FC236}">
                <a16:creationId xmlns:a16="http://schemas.microsoft.com/office/drawing/2014/main" id="{361B0EAA-5577-4DC3-186B-BCB8A67810E2}"/>
              </a:ext>
            </a:extLst>
          </p:cNvPr>
          <p:cNvGrpSpPr/>
          <p:nvPr/>
        </p:nvGrpSpPr>
        <p:grpSpPr>
          <a:xfrm>
            <a:off x="7083471" y="1969283"/>
            <a:ext cx="394889" cy="505005"/>
            <a:chOff x="5663821" y="3673641"/>
            <a:chExt cx="411129" cy="525773"/>
          </a:xfrm>
        </p:grpSpPr>
        <p:cxnSp>
          <p:nvCxnSpPr>
            <p:cNvPr id="2245" name="Google Shape;5703;p58">
              <a:extLst>
                <a:ext uri="{FF2B5EF4-FFF2-40B4-BE49-F238E27FC236}">
                  <a16:creationId xmlns:a16="http://schemas.microsoft.com/office/drawing/2014/main" id="{EB8A800A-CB38-9DC4-CCE6-DE0A7C42F4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6" name="Google Shape;5704;p58">
              <a:extLst>
                <a:ext uri="{FF2B5EF4-FFF2-40B4-BE49-F238E27FC236}">
                  <a16:creationId xmlns:a16="http://schemas.microsoft.com/office/drawing/2014/main" id="{2B1D2D9E-3CE3-248A-3E05-9CC7F0ACB673}"/>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7" name="Google Shape;5702;p58">
            <a:extLst>
              <a:ext uri="{FF2B5EF4-FFF2-40B4-BE49-F238E27FC236}">
                <a16:creationId xmlns:a16="http://schemas.microsoft.com/office/drawing/2014/main" id="{05A36C7C-F245-0777-085A-62EAA3D41C52}"/>
              </a:ext>
            </a:extLst>
          </p:cNvPr>
          <p:cNvGrpSpPr/>
          <p:nvPr/>
        </p:nvGrpSpPr>
        <p:grpSpPr>
          <a:xfrm>
            <a:off x="1217942" y="3669036"/>
            <a:ext cx="394889" cy="505005"/>
            <a:chOff x="5663821" y="3673641"/>
            <a:chExt cx="411129" cy="525773"/>
          </a:xfrm>
        </p:grpSpPr>
        <p:cxnSp>
          <p:nvCxnSpPr>
            <p:cNvPr id="2248" name="Google Shape;5703;p58">
              <a:extLst>
                <a:ext uri="{FF2B5EF4-FFF2-40B4-BE49-F238E27FC236}">
                  <a16:creationId xmlns:a16="http://schemas.microsoft.com/office/drawing/2014/main" id="{290B99E9-A782-ACE2-62C1-60DB8D436DE2}"/>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9" name="Google Shape;5704;p58">
              <a:extLst>
                <a:ext uri="{FF2B5EF4-FFF2-40B4-BE49-F238E27FC236}">
                  <a16:creationId xmlns:a16="http://schemas.microsoft.com/office/drawing/2014/main" id="{31054601-2666-D120-974D-D74E47577561}"/>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0" name="Google Shape;5702;p58">
            <a:extLst>
              <a:ext uri="{FF2B5EF4-FFF2-40B4-BE49-F238E27FC236}">
                <a16:creationId xmlns:a16="http://schemas.microsoft.com/office/drawing/2014/main" id="{C43A1EDB-1D59-A878-4E3F-142F307876DE}"/>
              </a:ext>
            </a:extLst>
          </p:cNvPr>
          <p:cNvGrpSpPr/>
          <p:nvPr/>
        </p:nvGrpSpPr>
        <p:grpSpPr>
          <a:xfrm>
            <a:off x="3198460" y="3708793"/>
            <a:ext cx="394889" cy="505005"/>
            <a:chOff x="5663821" y="3673641"/>
            <a:chExt cx="411129" cy="525773"/>
          </a:xfrm>
        </p:grpSpPr>
        <p:cxnSp>
          <p:nvCxnSpPr>
            <p:cNvPr id="2251" name="Google Shape;5703;p58">
              <a:extLst>
                <a:ext uri="{FF2B5EF4-FFF2-40B4-BE49-F238E27FC236}">
                  <a16:creationId xmlns:a16="http://schemas.microsoft.com/office/drawing/2014/main" id="{9A8F0B7D-9B1E-9C16-C179-CB4BC342C06C}"/>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2" name="Google Shape;5704;p58">
              <a:extLst>
                <a:ext uri="{FF2B5EF4-FFF2-40B4-BE49-F238E27FC236}">
                  <a16:creationId xmlns:a16="http://schemas.microsoft.com/office/drawing/2014/main" id="{A067C7D9-683A-D013-90C6-1C25BF2C4AEF}"/>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3" name="Google Shape;5702;p58">
            <a:extLst>
              <a:ext uri="{FF2B5EF4-FFF2-40B4-BE49-F238E27FC236}">
                <a16:creationId xmlns:a16="http://schemas.microsoft.com/office/drawing/2014/main" id="{9CA58EC7-5936-6C7A-CE6E-578EA8D19819}"/>
              </a:ext>
            </a:extLst>
          </p:cNvPr>
          <p:cNvGrpSpPr/>
          <p:nvPr/>
        </p:nvGrpSpPr>
        <p:grpSpPr>
          <a:xfrm>
            <a:off x="5160689" y="3648677"/>
            <a:ext cx="394889" cy="505005"/>
            <a:chOff x="5663821" y="3673641"/>
            <a:chExt cx="411129" cy="525773"/>
          </a:xfrm>
        </p:grpSpPr>
        <p:cxnSp>
          <p:nvCxnSpPr>
            <p:cNvPr id="2254" name="Google Shape;5703;p58">
              <a:extLst>
                <a:ext uri="{FF2B5EF4-FFF2-40B4-BE49-F238E27FC236}">
                  <a16:creationId xmlns:a16="http://schemas.microsoft.com/office/drawing/2014/main" id="{A50708BC-1D76-CC06-9404-CF6666C7E2A4}"/>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5" name="Google Shape;5704;p58">
              <a:extLst>
                <a:ext uri="{FF2B5EF4-FFF2-40B4-BE49-F238E27FC236}">
                  <a16:creationId xmlns:a16="http://schemas.microsoft.com/office/drawing/2014/main" id="{5E673EA9-06D9-3402-C396-4AFEAA55DB49}"/>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6" name="Google Shape;5702;p58">
            <a:extLst>
              <a:ext uri="{FF2B5EF4-FFF2-40B4-BE49-F238E27FC236}">
                <a16:creationId xmlns:a16="http://schemas.microsoft.com/office/drawing/2014/main" id="{CF41526A-C603-6F47-4A38-6C246AE3FB12}"/>
              </a:ext>
            </a:extLst>
          </p:cNvPr>
          <p:cNvGrpSpPr/>
          <p:nvPr/>
        </p:nvGrpSpPr>
        <p:grpSpPr>
          <a:xfrm>
            <a:off x="7205245" y="3598288"/>
            <a:ext cx="394889" cy="505005"/>
            <a:chOff x="5663821" y="3673641"/>
            <a:chExt cx="411129" cy="525773"/>
          </a:xfrm>
        </p:grpSpPr>
        <p:cxnSp>
          <p:nvCxnSpPr>
            <p:cNvPr id="2257" name="Google Shape;5703;p58">
              <a:extLst>
                <a:ext uri="{FF2B5EF4-FFF2-40B4-BE49-F238E27FC236}">
                  <a16:creationId xmlns:a16="http://schemas.microsoft.com/office/drawing/2014/main" id="{0F61D985-7809-375B-0194-E0A579294D77}"/>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8" name="Google Shape;5704;p58">
              <a:extLst>
                <a:ext uri="{FF2B5EF4-FFF2-40B4-BE49-F238E27FC236}">
                  <a16:creationId xmlns:a16="http://schemas.microsoft.com/office/drawing/2014/main" id="{708987B2-5D37-A0BE-0F13-48604182EFEC}"/>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1000"/>
                                        <p:tgtEl>
                                          <p:spTgt spid="877"/>
                                        </p:tgtEl>
                                      </p:cBhvr>
                                    </p:animEffect>
                                    <p:anim calcmode="lin" valueType="num">
                                      <p:cBhvr>
                                        <p:cTn id="8" dur="1000" fill="hold"/>
                                        <p:tgtEl>
                                          <p:spTgt spid="877"/>
                                        </p:tgtEl>
                                        <p:attrNameLst>
                                          <p:attrName>ppt_x</p:attrName>
                                        </p:attrNameLst>
                                      </p:cBhvr>
                                      <p:tavLst>
                                        <p:tav tm="0">
                                          <p:val>
                                            <p:strVal val="#ppt_x"/>
                                          </p:val>
                                        </p:tav>
                                        <p:tav tm="100000">
                                          <p:val>
                                            <p:strVal val="#ppt_x"/>
                                          </p:val>
                                        </p:tav>
                                      </p:tavLst>
                                    </p:anim>
                                    <p:anim calcmode="lin" valueType="num">
                                      <p:cBhvr>
                                        <p:cTn id="9" dur="1000" fill="hold"/>
                                        <p:tgtEl>
                                          <p:spTgt spid="8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78"/>
                                        </p:tgtEl>
                                        <p:attrNameLst>
                                          <p:attrName>style.visibility</p:attrName>
                                        </p:attrNameLst>
                                      </p:cBhvr>
                                      <p:to>
                                        <p:strVal val="visible"/>
                                      </p:to>
                                    </p:set>
                                    <p:animEffect transition="in" filter="fade">
                                      <p:cBhvr>
                                        <p:cTn id="14" dur="1000"/>
                                        <p:tgtEl>
                                          <p:spTgt spid="878"/>
                                        </p:tgtEl>
                                      </p:cBhvr>
                                    </p:animEffect>
                                    <p:anim calcmode="lin" valueType="num">
                                      <p:cBhvr>
                                        <p:cTn id="15" dur="1000" fill="hold"/>
                                        <p:tgtEl>
                                          <p:spTgt spid="878"/>
                                        </p:tgtEl>
                                        <p:attrNameLst>
                                          <p:attrName>ppt_x</p:attrName>
                                        </p:attrNameLst>
                                      </p:cBhvr>
                                      <p:tavLst>
                                        <p:tav tm="0">
                                          <p:val>
                                            <p:strVal val="#ppt_x"/>
                                          </p:val>
                                        </p:tav>
                                        <p:tav tm="100000">
                                          <p:val>
                                            <p:strVal val="#ppt_x"/>
                                          </p:val>
                                        </p:tav>
                                      </p:tavLst>
                                    </p:anim>
                                    <p:anim calcmode="lin" valueType="num">
                                      <p:cBhvr>
                                        <p:cTn id="16" dur="1000" fill="hold"/>
                                        <p:tgtEl>
                                          <p:spTgt spid="87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84">
                                            <p:txEl>
                                              <p:pRg st="0" end="0"/>
                                            </p:txEl>
                                          </p:spTgt>
                                        </p:tgtEl>
                                        <p:attrNameLst>
                                          <p:attrName>style.visibility</p:attrName>
                                        </p:attrNameLst>
                                      </p:cBhvr>
                                      <p:to>
                                        <p:strVal val="visible"/>
                                      </p:to>
                                    </p:set>
                                    <p:animEffect transition="in" filter="fade">
                                      <p:cBhvr>
                                        <p:cTn id="19" dur="1000"/>
                                        <p:tgtEl>
                                          <p:spTgt spid="884">
                                            <p:txEl>
                                              <p:pRg st="0" end="0"/>
                                            </p:txEl>
                                          </p:spTgt>
                                        </p:tgtEl>
                                      </p:cBhvr>
                                    </p:animEffect>
                                    <p:anim calcmode="lin" valueType="num">
                                      <p:cBhvr>
                                        <p:cTn id="20" dur="1000" fill="hold"/>
                                        <p:tgtEl>
                                          <p:spTgt spid="88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8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878" grpId="0" animBg="1"/>
      <p:bldP spid="884" grpId="0" build="p"/>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2C1788DC-BBC8-C828-8376-2C2DD0F0C5A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60CC3AC-F624-4228-54A2-2096EC3803B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66E4CAD9-9E4B-C07C-57C0-8B2FD7A6FDAE}"/>
              </a:ext>
            </a:extLst>
          </p:cNvPr>
          <p:cNvSpPr txBox="1"/>
          <p:nvPr/>
        </p:nvSpPr>
        <p:spPr>
          <a:xfrm>
            <a:off x="443306" y="1550598"/>
            <a:ext cx="1882943" cy="13381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279035"/>
              </a:lnSpc>
              <a:spcBef>
                <a:spcPts val="0"/>
              </a:spcBef>
              <a:spcAft>
                <a:spcPts val="0"/>
              </a:spcAft>
              <a:buNone/>
            </a:pPr>
            <a:r>
              <a:rPr lang="en-GB" sz="1200" b="1" dirty="0">
                <a:solidFill>
                  <a:schemeClr val="tx1"/>
                </a:solidFill>
                <a:latin typeface="Tahoma"/>
                <a:ea typeface="Tahoma"/>
                <a:cs typeface="Tahoma"/>
                <a:sym typeface="Tahoma"/>
              </a:rPr>
              <a:t>Step eight</a:t>
            </a:r>
            <a:r>
              <a:rPr lang="en-GB" sz="1200" dirty="0">
                <a:solidFill>
                  <a:schemeClr val="tx1"/>
                </a:solidFill>
                <a:latin typeface="Tahoma"/>
                <a:ea typeface="Tahoma"/>
                <a:cs typeface="Tahoma"/>
                <a:sym typeface="Tahoma"/>
              </a:rPr>
              <a:t>: predict of test data </a:t>
            </a:r>
            <a:endParaRPr lang="en-GB" sz="800" dirty="0">
              <a:solidFill>
                <a:schemeClr val="tx1"/>
              </a:solidFill>
            </a:endParaRPr>
          </a:p>
        </p:txBody>
      </p:sp>
      <p:pic>
        <p:nvPicPr>
          <p:cNvPr id="2" name="Google Shape;575;p38" descr="A screenshot of a computer&#10;&#10;Description automatically generated">
            <a:extLst>
              <a:ext uri="{FF2B5EF4-FFF2-40B4-BE49-F238E27FC236}">
                <a16:creationId xmlns:a16="http://schemas.microsoft.com/office/drawing/2014/main" id="{6B8BE40F-FA0E-151A-2BBB-3E65444E8CD1}"/>
              </a:ext>
            </a:extLst>
          </p:cNvPr>
          <p:cNvPicPr preferRelativeResize="0"/>
          <p:nvPr/>
        </p:nvPicPr>
        <p:blipFill rotWithShape="1">
          <a:blip r:embed="rId3">
            <a:alphaModFix/>
          </a:blip>
          <a:srcRect/>
          <a:stretch/>
        </p:blipFill>
        <p:spPr>
          <a:xfrm>
            <a:off x="2452219" y="1197104"/>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3239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D2220F-5E0B-11BF-79F9-00F45630272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8577176-E4FA-1DC3-C436-135C0B8501D4}"/>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804846C0-1E37-C193-E4A1-79604A9C2C93}"/>
              </a:ext>
            </a:extLst>
          </p:cNvPr>
          <p:cNvSpPr txBox="1"/>
          <p:nvPr/>
        </p:nvSpPr>
        <p:spPr>
          <a:xfrm>
            <a:off x="443306" y="1550598"/>
            <a:ext cx="1882943" cy="15234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200" b="1" dirty="0">
                <a:solidFill>
                  <a:schemeClr val="tx1"/>
                </a:solidFill>
                <a:latin typeface="Tahoma"/>
                <a:ea typeface="Tahoma"/>
                <a:cs typeface="Tahoma"/>
                <a:sym typeface="Tahoma"/>
              </a:rPr>
              <a:t>Step night </a:t>
            </a:r>
            <a:r>
              <a:rPr lang="en-GB" sz="1200" b="0" i="0" dirty="0">
                <a:solidFill>
                  <a:schemeClr val="tx1"/>
                </a:solidFill>
                <a:latin typeface="Arial"/>
                <a:ea typeface="Arial"/>
                <a:cs typeface="Arial"/>
                <a:sym typeface="Arial"/>
              </a:rPr>
              <a:t>valuation criteria used to assess the performance of model</a:t>
            </a:r>
            <a:r>
              <a:rPr lang="en-GB" sz="1200" b="1" dirty="0">
                <a:solidFill>
                  <a:schemeClr val="tx1"/>
                </a:solidFill>
                <a:latin typeface="Tahoma"/>
                <a:ea typeface="Tahoma"/>
                <a:cs typeface="Tahoma"/>
                <a:sym typeface="Tahoma"/>
              </a:rPr>
              <a:t> </a:t>
            </a:r>
            <a:endParaRPr lang="en-GB" sz="800" dirty="0">
              <a:solidFill>
                <a:schemeClr val="tx1"/>
              </a:solidFill>
            </a:endParaRPr>
          </a:p>
        </p:txBody>
      </p:sp>
      <p:pic>
        <p:nvPicPr>
          <p:cNvPr id="2" name="Google Shape;586;p39" descr="A screenshot of a computer&#10;&#10;Description automatically generated">
            <a:extLst>
              <a:ext uri="{FF2B5EF4-FFF2-40B4-BE49-F238E27FC236}">
                <a16:creationId xmlns:a16="http://schemas.microsoft.com/office/drawing/2014/main" id="{D30E71E5-2969-B067-B885-1456ED5FABDB}"/>
              </a:ext>
            </a:extLst>
          </p:cNvPr>
          <p:cNvPicPr preferRelativeResize="0"/>
          <p:nvPr/>
        </p:nvPicPr>
        <p:blipFill rotWithShape="1">
          <a:blip r:embed="rId3">
            <a:alphaModFix/>
          </a:blip>
          <a:srcRect/>
          <a:stretch/>
        </p:blipFill>
        <p:spPr>
          <a:xfrm>
            <a:off x="2445519" y="115692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45982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3" name="Picture 2" descr="A computer code with text&#10;&#10;Description automatically generated">
            <a:extLst>
              <a:ext uri="{FF2B5EF4-FFF2-40B4-BE49-F238E27FC236}">
                <a16:creationId xmlns:a16="http://schemas.microsoft.com/office/drawing/2014/main" id="{3E9F33EE-59D3-63FB-D53C-1B98C34F29AE}"/>
              </a:ext>
            </a:extLst>
          </p:cNvPr>
          <p:cNvPicPr>
            <a:picLocks noChangeAspect="1"/>
          </p:cNvPicPr>
          <p:nvPr/>
        </p:nvPicPr>
        <p:blipFill>
          <a:blip r:embed="rId3"/>
          <a:stretch>
            <a:fillRect/>
          </a:stretch>
        </p:blipFill>
        <p:spPr>
          <a:xfrm>
            <a:off x="1605231" y="1256189"/>
            <a:ext cx="5933538" cy="3463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background with black text&#10;&#10;Description automatically generated">
            <a:extLst>
              <a:ext uri="{FF2B5EF4-FFF2-40B4-BE49-F238E27FC236}">
                <a16:creationId xmlns:a16="http://schemas.microsoft.com/office/drawing/2014/main" id="{D784CBA9-81B7-E672-2BD4-3296580ABAE3}"/>
              </a:ext>
            </a:extLst>
          </p:cNvPr>
          <p:cNvPicPr>
            <a:picLocks noChangeAspect="1"/>
          </p:cNvPicPr>
          <p:nvPr/>
        </p:nvPicPr>
        <p:blipFill>
          <a:blip r:embed="rId4"/>
          <a:stretch>
            <a:fillRect/>
          </a:stretch>
        </p:blipFill>
        <p:spPr>
          <a:xfrm>
            <a:off x="1697715" y="1310177"/>
            <a:ext cx="5748570" cy="3355809"/>
          </a:xfrm>
          <a:prstGeom prst="rect">
            <a:avLst/>
          </a:prstGeom>
        </p:spPr>
      </p:pic>
    </p:spTree>
    <p:extLst>
      <p:ext uri="{BB962C8B-B14F-4D97-AF65-F5344CB8AC3E}">
        <p14:creationId xmlns:p14="http://schemas.microsoft.com/office/powerpoint/2010/main" val="40624225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209CD52-A8E9-D056-BB8A-A3B210FD2925}"/>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7FF62C25-01EA-311B-C887-69250580EA47}"/>
              </a:ext>
            </a:extLst>
          </p:cNvPr>
          <p:cNvSpPr txBox="1"/>
          <p:nvPr/>
        </p:nvSpPr>
        <p:spPr>
          <a:xfrm>
            <a:off x="1384778" y="265360"/>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Google Shape;609;p41">
            <a:extLst>
              <a:ext uri="{FF2B5EF4-FFF2-40B4-BE49-F238E27FC236}">
                <a16:creationId xmlns:a16="http://schemas.microsoft.com/office/drawing/2014/main" id="{E114425D-8006-EC3D-8825-2B5B5F046ADC}"/>
              </a:ext>
            </a:extLst>
          </p:cNvPr>
          <p:cNvSpPr txBox="1"/>
          <p:nvPr/>
        </p:nvSpPr>
        <p:spPr>
          <a:xfrm>
            <a:off x="2318183" y="631165"/>
            <a:ext cx="4507633"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is a  dataset used in model by Random Forest Regression</a:t>
            </a:r>
            <a:endParaRPr sz="900" b="1" dirty="0">
              <a:solidFill>
                <a:schemeClr val="tx1"/>
              </a:solidFill>
            </a:endParaRPr>
          </a:p>
        </p:txBody>
      </p:sp>
      <p:sp>
        <p:nvSpPr>
          <p:cNvPr id="3" name="Google Shape;613;p41">
            <a:extLst>
              <a:ext uri="{FF2B5EF4-FFF2-40B4-BE49-F238E27FC236}">
                <a16:creationId xmlns:a16="http://schemas.microsoft.com/office/drawing/2014/main" id="{33944DCB-E717-3AF1-3C2C-118D732F7420}"/>
              </a:ext>
            </a:extLst>
          </p:cNvPr>
          <p:cNvSpPr txBox="1"/>
          <p:nvPr/>
        </p:nvSpPr>
        <p:spPr>
          <a:xfrm>
            <a:off x="338005" y="1110545"/>
            <a:ext cx="163522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dirty="0">
                <a:solidFill>
                  <a:schemeClr val="tx1"/>
                </a:solidFill>
                <a:latin typeface="Calibri"/>
                <a:ea typeface="Calibri"/>
                <a:cs typeface="Calibri"/>
                <a:sym typeface="Calibri"/>
              </a:rPr>
              <a:t>About dataset </a:t>
            </a:r>
            <a:endParaRPr sz="1000" u="sng" dirty="0">
              <a:solidFill>
                <a:schemeClr val="tx1"/>
              </a:solidFill>
            </a:endParaRPr>
          </a:p>
        </p:txBody>
      </p:sp>
      <p:sp>
        <p:nvSpPr>
          <p:cNvPr id="4" name="Google Shape;614;p41">
            <a:extLst>
              <a:ext uri="{FF2B5EF4-FFF2-40B4-BE49-F238E27FC236}">
                <a16:creationId xmlns:a16="http://schemas.microsoft.com/office/drawing/2014/main" id="{F28CCEA5-96B6-EAD6-6DD5-D06429B8C092}"/>
              </a:ext>
            </a:extLst>
          </p:cNvPr>
          <p:cNvSpPr txBox="1"/>
          <p:nvPr/>
        </p:nvSpPr>
        <p:spPr>
          <a:xfrm>
            <a:off x="338005" y="1449059"/>
            <a:ext cx="7272130" cy="3777957"/>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1- Data consists of various GLD (gold) prices for several days in the period of 10 years [Date-MM/DD/YYYY].</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2- SPX - The Standard and Poor's 500, or simply the S&amp;P 500, is a stock market index tracking the performance of 500 large companies listed on stock exchanges in the United States.</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3- The United States </a:t>
            </a:r>
            <a:r>
              <a:rPr lang="en-US" sz="1100" b="0" i="0" dirty="0">
                <a:solidFill>
                  <a:schemeClr val="tx1"/>
                </a:solidFill>
                <a:latin typeface="HGPMinchoE" panose="020B0400000000000000" pitchFamily="18" charset="-128"/>
                <a:ea typeface="HGPMinchoE" panose="020B0400000000000000" pitchFamily="18" charset="-128"/>
                <a:cs typeface="Inter"/>
                <a:sym typeface="Inter"/>
              </a:rPr>
              <a:t>oil</a:t>
            </a:r>
            <a:r>
              <a:rPr lang="en-US" sz="1100" b="0" i="0" dirty="0">
                <a:solidFill>
                  <a:schemeClr val="tx1"/>
                </a:solidFill>
                <a:latin typeface="Inter"/>
                <a:ea typeface="Inter"/>
                <a:cs typeface="Inter"/>
                <a:sym typeface="Inter"/>
              </a:rPr>
              <a:t> Fund  (USO)</a:t>
            </a:r>
            <a:endParaRPr lang="en-US" sz="900" dirty="0">
              <a:solidFill>
                <a:schemeClr val="tx1"/>
              </a:solidFill>
              <a:ea typeface="Inter"/>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 4- Silver Trust (SLV)</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5-</a:t>
            </a:r>
            <a:r>
              <a:rPr lang="en-US" sz="1100" b="0" i="0" dirty="0">
                <a:solidFill>
                  <a:schemeClr val="tx1"/>
                </a:solidFill>
                <a:latin typeface="Inter"/>
                <a:ea typeface="Inter"/>
                <a:cs typeface="Inter"/>
                <a:sym typeface="Inter"/>
              </a:rPr>
              <a:t> EUR/USD - The Currency Pair EUR/USD is the shortened term for the euro against U.S. </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6-</a:t>
            </a:r>
            <a:r>
              <a:rPr lang="en-US" sz="1100" b="0" i="0" dirty="0">
                <a:solidFill>
                  <a:schemeClr val="tx1"/>
                </a:solidFill>
                <a:latin typeface="Inter"/>
                <a:ea typeface="Inter"/>
                <a:cs typeface="Inter"/>
                <a:sym typeface="Inter"/>
              </a:rPr>
              <a:t> United States (USD). The value of the EUR/USD pair is quoted as 1 euro per x U.S. dollars.</a:t>
            </a:r>
            <a:endParaRPr sz="900" dirty="0">
              <a:solidFill>
                <a:schemeClr val="tx1"/>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columns= 6</a:t>
            </a:r>
            <a:endParaRPr sz="900" u="sng" dirty="0">
              <a:solidFill>
                <a:schemeClr val="accent5">
                  <a:lumMod val="75000"/>
                </a:schemeClr>
              </a:solidFill>
            </a:endParaRPr>
          </a:p>
          <a:p>
            <a:pPr marL="0" marR="0" lvl="0" indent="0" algn="l" rtl="0">
              <a:spcBef>
                <a:spcPts val="0"/>
              </a:spcBef>
              <a:spcAft>
                <a:spcPts val="0"/>
              </a:spcAft>
              <a:buNone/>
            </a:pPr>
            <a:endParaRPr sz="1100" b="1" u="sng" dirty="0">
              <a:solidFill>
                <a:schemeClr val="accent5">
                  <a:lumMod val="75000"/>
                </a:schemeClr>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rows= 5000</a:t>
            </a:r>
            <a:endParaRPr sz="900" u="sng" dirty="0">
              <a:solidFill>
                <a:schemeClr val="accent5">
                  <a:lumMod val="75000"/>
                </a:schemeClr>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br>
              <a:rPr lang="en-US" sz="1100" dirty="0">
                <a:solidFill>
                  <a:schemeClr val="tx1"/>
                </a:solidFill>
                <a:latin typeface="Calibri"/>
                <a:ea typeface="Calibri"/>
                <a:cs typeface="Calibri"/>
                <a:sym typeface="Calibri"/>
              </a:rPr>
            </a:br>
            <a:endParaRPr sz="1100" b="1" dirty="0">
              <a:solidFill>
                <a:schemeClr val="tx1"/>
              </a:solidFill>
              <a:latin typeface="Tahoma"/>
              <a:ea typeface="Tahoma"/>
              <a:cs typeface="Tahoma"/>
              <a:sym typeface="Tahoma"/>
            </a:endParaRPr>
          </a:p>
        </p:txBody>
      </p:sp>
      <p:pic>
        <p:nvPicPr>
          <p:cNvPr id="5" name="Google Shape;610;p41" descr="A screenshot of a computer&#10;&#10;Description automatically generated">
            <a:extLst>
              <a:ext uri="{FF2B5EF4-FFF2-40B4-BE49-F238E27FC236}">
                <a16:creationId xmlns:a16="http://schemas.microsoft.com/office/drawing/2014/main" id="{02B8D261-566D-EBFD-FCA8-C0A370ED1F7D}"/>
              </a:ext>
            </a:extLst>
          </p:cNvPr>
          <p:cNvPicPr preferRelativeResize="0"/>
          <p:nvPr/>
        </p:nvPicPr>
        <p:blipFill rotWithShape="1">
          <a:blip r:embed="rId3">
            <a:alphaModFix/>
          </a:blip>
          <a:srcRect/>
          <a:stretch/>
        </p:blipFill>
        <p:spPr>
          <a:xfrm>
            <a:off x="6196390" y="2825710"/>
            <a:ext cx="2609605" cy="20524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26359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41"/>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Explorer[SPX]</a:t>
            </a:r>
            <a:endParaRPr lang="en-US" sz="2400" dirty="0">
              <a:solidFill>
                <a:schemeClr val="tx1"/>
              </a:solidFill>
            </a:endParaRPr>
          </a:p>
        </p:txBody>
      </p:sp>
      <p:pic>
        <p:nvPicPr>
          <p:cNvPr id="12" name="Google Shape;621;p42">
            <a:extLst>
              <a:ext uri="{FF2B5EF4-FFF2-40B4-BE49-F238E27FC236}">
                <a16:creationId xmlns:a16="http://schemas.microsoft.com/office/drawing/2014/main" id="{705A86F9-8930-7E68-3707-82EB3FB548B3}"/>
              </a:ext>
            </a:extLst>
          </p:cNvPr>
          <p:cNvPicPr preferRelativeResize="0"/>
          <p:nvPr/>
        </p:nvPicPr>
        <p:blipFill rotWithShape="1">
          <a:blip r:embed="rId3">
            <a:alphaModFix/>
          </a:blip>
          <a:srcRect/>
          <a:stretch/>
        </p:blipFill>
        <p:spPr>
          <a:xfrm>
            <a:off x="991456" y="859786"/>
            <a:ext cx="7161087" cy="3978733"/>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AE74B63E-138F-BEF3-4FE7-42990A862AA4}"/>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971B2FC1-33DF-D885-FB18-4958B6E09B3F}"/>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Explorer[USO]</a:t>
            </a:r>
            <a:endParaRPr lang="en-US" sz="2400" dirty="0">
              <a:solidFill>
                <a:schemeClr val="tx1"/>
              </a:solidFill>
            </a:endParaRPr>
          </a:p>
        </p:txBody>
      </p:sp>
      <p:pic>
        <p:nvPicPr>
          <p:cNvPr id="2" name="Google Shape;627;p43">
            <a:extLst>
              <a:ext uri="{FF2B5EF4-FFF2-40B4-BE49-F238E27FC236}">
                <a16:creationId xmlns:a16="http://schemas.microsoft.com/office/drawing/2014/main" id="{F5FC2FD9-1D71-EA5D-422C-1340CA18117D}"/>
              </a:ext>
            </a:extLst>
          </p:cNvPr>
          <p:cNvPicPr preferRelativeResize="0"/>
          <p:nvPr/>
        </p:nvPicPr>
        <p:blipFill rotWithShape="1">
          <a:blip r:embed="rId3">
            <a:alphaModFix/>
          </a:blip>
          <a:srcRect/>
          <a:stretch/>
        </p:blipFill>
        <p:spPr>
          <a:xfrm>
            <a:off x="837367" y="877681"/>
            <a:ext cx="7469265" cy="3833467"/>
          </a:xfrm>
          <a:prstGeom prst="rect">
            <a:avLst/>
          </a:prstGeom>
          <a:noFill/>
          <a:ln>
            <a:noFill/>
          </a:ln>
        </p:spPr>
      </p:pic>
    </p:spTree>
    <p:extLst>
      <p:ext uri="{BB962C8B-B14F-4D97-AF65-F5344CB8AC3E}">
        <p14:creationId xmlns:p14="http://schemas.microsoft.com/office/powerpoint/2010/main" val="1816593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988B129D-36E1-34C9-25AC-9DFFF3DC5B6F}"/>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F5CAA252-4762-A097-8ABF-580B637DA4EC}"/>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Explorer[SLV]</a:t>
            </a:r>
            <a:endParaRPr lang="en-US" sz="2400" dirty="0">
              <a:solidFill>
                <a:schemeClr val="tx1"/>
              </a:solidFill>
            </a:endParaRPr>
          </a:p>
        </p:txBody>
      </p:sp>
      <p:pic>
        <p:nvPicPr>
          <p:cNvPr id="2" name="Google Shape;633;p44">
            <a:extLst>
              <a:ext uri="{FF2B5EF4-FFF2-40B4-BE49-F238E27FC236}">
                <a16:creationId xmlns:a16="http://schemas.microsoft.com/office/drawing/2014/main" id="{7A564051-3C00-1BAB-D531-FB2DF98F2ECA}"/>
              </a:ext>
            </a:extLst>
          </p:cNvPr>
          <p:cNvPicPr preferRelativeResize="0"/>
          <p:nvPr/>
        </p:nvPicPr>
        <p:blipFill rotWithShape="1">
          <a:blip r:embed="rId3">
            <a:alphaModFix/>
          </a:blip>
          <a:srcRect/>
          <a:stretch/>
        </p:blipFill>
        <p:spPr>
          <a:xfrm>
            <a:off x="695737" y="877681"/>
            <a:ext cx="7752521" cy="3787102"/>
          </a:xfrm>
          <a:prstGeom prst="rect">
            <a:avLst/>
          </a:prstGeom>
          <a:noFill/>
          <a:ln>
            <a:noFill/>
          </a:ln>
        </p:spPr>
      </p:pic>
    </p:spTree>
    <p:extLst>
      <p:ext uri="{BB962C8B-B14F-4D97-AF65-F5344CB8AC3E}">
        <p14:creationId xmlns:p14="http://schemas.microsoft.com/office/powerpoint/2010/main" val="361099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F17B8468-6B48-82CB-451D-2492225015BE}"/>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082D259C-7891-EC0F-1AFB-268C9B86EE1B}"/>
              </a:ext>
            </a:extLst>
          </p:cNvPr>
          <p:cNvSpPr txBox="1">
            <a:spLocks noGrp="1"/>
          </p:cNvSpPr>
          <p:nvPr>
            <p:ph type="title"/>
          </p:nvPr>
        </p:nvSpPr>
        <p:spPr>
          <a:xfrm>
            <a:off x="2911556" y="304981"/>
            <a:ext cx="3837114"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Explorer[EUR/USD]</a:t>
            </a:r>
            <a:endParaRPr lang="en-US" sz="2400" dirty="0">
              <a:solidFill>
                <a:schemeClr val="tx1"/>
              </a:solidFill>
            </a:endParaRPr>
          </a:p>
        </p:txBody>
      </p:sp>
      <p:pic>
        <p:nvPicPr>
          <p:cNvPr id="2" name="Google Shape;639;p45">
            <a:extLst>
              <a:ext uri="{FF2B5EF4-FFF2-40B4-BE49-F238E27FC236}">
                <a16:creationId xmlns:a16="http://schemas.microsoft.com/office/drawing/2014/main" id="{B98CD8C2-A48F-9EBC-2544-61AF151CF3D8}"/>
              </a:ext>
            </a:extLst>
          </p:cNvPr>
          <p:cNvPicPr preferRelativeResize="0"/>
          <p:nvPr/>
        </p:nvPicPr>
        <p:blipFill rotWithShape="1">
          <a:blip r:embed="rId3">
            <a:alphaModFix/>
          </a:blip>
          <a:srcRect/>
          <a:stretch/>
        </p:blipFill>
        <p:spPr>
          <a:xfrm>
            <a:off x="556592" y="877681"/>
            <a:ext cx="8199783" cy="3773832"/>
          </a:xfrm>
          <a:prstGeom prst="rect">
            <a:avLst/>
          </a:prstGeom>
          <a:noFill/>
          <a:ln>
            <a:noFill/>
          </a:ln>
        </p:spPr>
      </p:pic>
    </p:spTree>
    <p:extLst>
      <p:ext uri="{BB962C8B-B14F-4D97-AF65-F5344CB8AC3E}">
        <p14:creationId xmlns:p14="http://schemas.microsoft.com/office/powerpoint/2010/main" val="3510121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4" name="Google Shape;653;p47">
            <a:extLst>
              <a:ext uri="{FF2B5EF4-FFF2-40B4-BE49-F238E27FC236}">
                <a16:creationId xmlns:a16="http://schemas.microsoft.com/office/drawing/2014/main" id="{B77D151B-945E-25E5-C203-5EF23D6E5848}"/>
              </a:ext>
            </a:extLst>
          </p:cNvPr>
          <p:cNvSpPr txBox="1"/>
          <p:nvPr/>
        </p:nvSpPr>
        <p:spPr>
          <a:xfrm>
            <a:off x="2019520" y="-38278"/>
            <a:ext cx="5244622" cy="1051378"/>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800" dirty="0">
                <a:solidFill>
                  <a:schemeClr val="tx1"/>
                </a:solidFill>
                <a:latin typeface="Tahoma"/>
                <a:ea typeface="Tahoma"/>
                <a:cs typeface="Tahoma"/>
                <a:sym typeface="Tahoma"/>
              </a:rPr>
              <a:t>All Dataset Used</a:t>
            </a:r>
            <a:endParaRPr sz="2800" dirty="0">
              <a:solidFill>
                <a:schemeClr val="tx1"/>
              </a:solidFill>
            </a:endParaRPr>
          </a:p>
        </p:txBody>
      </p:sp>
      <p:grpSp>
        <p:nvGrpSpPr>
          <p:cNvPr id="5689" name="Google Shape;5689;p58"/>
          <p:cNvGrpSpPr/>
          <p:nvPr/>
        </p:nvGrpSpPr>
        <p:grpSpPr>
          <a:xfrm>
            <a:off x="3389342" y="1963468"/>
            <a:ext cx="1717016" cy="1614616"/>
            <a:chOff x="6895650" y="3127761"/>
            <a:chExt cx="670976" cy="491041"/>
          </a:xfrm>
        </p:grpSpPr>
        <p:sp>
          <p:nvSpPr>
            <p:cNvPr id="5690" name="Google Shape;5690;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2" name="Google Shape;5692;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95" name="Google Shape;5695;p58"/>
            <p:cNvGrpSpPr/>
            <p:nvPr/>
          </p:nvGrpSpPr>
          <p:grpSpPr>
            <a:xfrm>
              <a:off x="6995957" y="3335810"/>
              <a:ext cx="467417" cy="71754"/>
              <a:chOff x="6995957" y="3287964"/>
              <a:chExt cx="467417" cy="71754"/>
            </a:xfrm>
          </p:grpSpPr>
          <p:sp>
            <p:nvSpPr>
              <p:cNvPr id="5699" name="Google Shape;5699;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0" name="Google Shape;5700;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7" name="Google Shape;666;p47" descr="A white paper with black text&#10;&#10;Description automatically generated with medium confidence">
            <a:extLst>
              <a:ext uri="{FF2B5EF4-FFF2-40B4-BE49-F238E27FC236}">
                <a16:creationId xmlns:a16="http://schemas.microsoft.com/office/drawing/2014/main" id="{046C617F-3B17-6AFE-4794-D02E21511DBC}"/>
              </a:ext>
            </a:extLst>
          </p:cNvPr>
          <p:cNvPicPr preferRelativeResize="0"/>
          <p:nvPr/>
        </p:nvPicPr>
        <p:blipFill rotWithShape="1">
          <a:blip r:embed="rId3">
            <a:alphaModFix/>
          </a:blip>
          <a:srcRect/>
          <a:stretch/>
        </p:blipFill>
        <p:spPr>
          <a:xfrm>
            <a:off x="5207755" y="2846769"/>
            <a:ext cx="3459167" cy="1824621"/>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28" name="Google Shape;662;p47" descr="A table with numbers and letters&#10;&#10;Description automatically generated">
            <a:extLst>
              <a:ext uri="{FF2B5EF4-FFF2-40B4-BE49-F238E27FC236}">
                <a16:creationId xmlns:a16="http://schemas.microsoft.com/office/drawing/2014/main" id="{944138D0-782F-97EE-F635-FEB4C02E72B6}"/>
              </a:ext>
            </a:extLst>
          </p:cNvPr>
          <p:cNvPicPr preferRelativeResize="0"/>
          <p:nvPr/>
        </p:nvPicPr>
        <p:blipFill rotWithShape="1">
          <a:blip r:embed="rId4">
            <a:alphaModFix/>
          </a:blip>
          <a:srcRect/>
          <a:stretch/>
        </p:blipFill>
        <p:spPr>
          <a:xfrm>
            <a:off x="471229" y="999715"/>
            <a:ext cx="3096581" cy="118335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sp>
        <p:nvSpPr>
          <p:cNvPr id="30" name="TextBox 29">
            <a:extLst>
              <a:ext uri="{FF2B5EF4-FFF2-40B4-BE49-F238E27FC236}">
                <a16:creationId xmlns:a16="http://schemas.microsoft.com/office/drawing/2014/main" id="{BF575AB7-1631-867B-56E0-237DB6E602C5}"/>
              </a:ext>
            </a:extLst>
          </p:cNvPr>
          <p:cNvSpPr txBox="1"/>
          <p:nvPr/>
        </p:nvSpPr>
        <p:spPr>
          <a:xfrm>
            <a:off x="4135288" y="3153267"/>
            <a:ext cx="87342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2" name="TextBox 31">
            <a:extLst>
              <a:ext uri="{FF2B5EF4-FFF2-40B4-BE49-F238E27FC236}">
                <a16:creationId xmlns:a16="http://schemas.microsoft.com/office/drawing/2014/main" id="{47556109-7BFF-343D-6226-034527749A66}"/>
              </a:ext>
            </a:extLst>
          </p:cNvPr>
          <p:cNvSpPr txBox="1"/>
          <p:nvPr/>
        </p:nvSpPr>
        <p:spPr>
          <a:xfrm>
            <a:off x="3389837" y="2136353"/>
            <a:ext cx="100848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3" name="Google Shape;660;p47">
            <a:extLst>
              <a:ext uri="{FF2B5EF4-FFF2-40B4-BE49-F238E27FC236}">
                <a16:creationId xmlns:a16="http://schemas.microsoft.com/office/drawing/2014/main" id="{229021A4-FC0C-3B81-0D01-B387D9053F17}"/>
              </a:ext>
            </a:extLst>
          </p:cNvPr>
          <p:cNvSpPr txBox="1"/>
          <p:nvPr/>
        </p:nvSpPr>
        <p:spPr>
          <a:xfrm>
            <a:off x="5404707" y="2477438"/>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Calibri"/>
                <a:ea typeface="Calibri"/>
                <a:cs typeface="Calibri"/>
                <a:sym typeface="Calibri"/>
              </a:rPr>
              <a:t>Gold Price Prediction Dataset</a:t>
            </a:r>
            <a:endParaRPr dirty="0">
              <a:solidFill>
                <a:schemeClr val="tx1"/>
              </a:solidFill>
            </a:endParaRPr>
          </a:p>
        </p:txBody>
      </p:sp>
      <p:sp>
        <p:nvSpPr>
          <p:cNvPr id="34" name="Google Shape;660;p47">
            <a:extLst>
              <a:ext uri="{FF2B5EF4-FFF2-40B4-BE49-F238E27FC236}">
                <a16:creationId xmlns:a16="http://schemas.microsoft.com/office/drawing/2014/main" id="{B7FADFC2-20CE-3F52-21F7-FA527B1BE90E}"/>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sp>
        <p:nvSpPr>
          <p:cNvPr id="36" name="TextBox 35">
            <a:extLst>
              <a:ext uri="{FF2B5EF4-FFF2-40B4-BE49-F238E27FC236}">
                <a16:creationId xmlns:a16="http://schemas.microsoft.com/office/drawing/2014/main" id="{21C52DAC-45E9-1D90-1ACE-1B390AE4B819}"/>
              </a:ext>
            </a:extLst>
          </p:cNvPr>
          <p:cNvSpPr txBox="1"/>
          <p:nvPr/>
        </p:nvSpPr>
        <p:spPr>
          <a:xfrm>
            <a:off x="1515277" y="2289110"/>
            <a:ext cx="1008484" cy="307777"/>
          </a:xfrm>
          <a:prstGeom prst="rect">
            <a:avLst/>
          </a:prstGeom>
          <a:noFill/>
        </p:spPr>
        <p:txBody>
          <a:bodyPr wrap="square">
            <a:spAutoFit/>
          </a:bodyPr>
          <a:lstStyle/>
          <a:p>
            <a:pPr algn="l" fontAlgn="base"/>
            <a:r>
              <a:rPr lang="en-US" i="0" dirty="0">
                <a:solidFill>
                  <a:srgbClr val="202124"/>
                </a:solidFill>
                <a:effectLst/>
                <a:latin typeface="zeitung"/>
              </a:rPr>
              <a:t>Gold Price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274AB90-2291-8237-3835-A1F14A3F42C6}"/>
            </a:ext>
          </a:extLst>
        </p:cNvPr>
        <p:cNvGrpSpPr/>
        <p:nvPr/>
      </p:nvGrpSpPr>
      <p:grpSpPr>
        <a:xfrm>
          <a:off x="0" y="0"/>
          <a:ext cx="0" cy="0"/>
          <a:chOff x="0" y="0"/>
          <a:chExt cx="0" cy="0"/>
        </a:xfrm>
      </p:grpSpPr>
      <p:sp>
        <p:nvSpPr>
          <p:cNvPr id="34" name="Google Shape;660;p47">
            <a:extLst>
              <a:ext uri="{FF2B5EF4-FFF2-40B4-BE49-F238E27FC236}">
                <a16:creationId xmlns:a16="http://schemas.microsoft.com/office/drawing/2014/main" id="{63831D7A-E884-1512-5D71-11058E9D14D5}"/>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grpSp>
        <p:nvGrpSpPr>
          <p:cNvPr id="5861" name="Google Shape;5861;p58"/>
          <p:cNvGrpSpPr/>
          <p:nvPr/>
        </p:nvGrpSpPr>
        <p:grpSpPr>
          <a:xfrm>
            <a:off x="2621031" y="1318786"/>
            <a:ext cx="3901937" cy="2915284"/>
            <a:chOff x="2253298" y="2428317"/>
            <a:chExt cx="948701" cy="935378"/>
          </a:xfrm>
        </p:grpSpPr>
        <p:sp>
          <p:nvSpPr>
            <p:cNvPr id="5862" name="Google Shape;5862;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6" name="Google Shape;5866;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7" name="Google Shape;5867;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1" name="Google Shape;5871;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3" name="Google Shape;5873;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4" name="Google Shape;5874;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8" name="Google Shape;5878;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9" name="Google Shape;5879;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0" name="Google Shape;5880;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1" name="Google Shape;5881;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2" name="Google Shape;5882;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3" name="Google Shape;5883;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4" name="Google Shape;5884;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5" name="Google Shape;5885;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6" name="Google Shape;5886;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7" name="Google Shape;5887;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8" name="Google Shape;5888;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9" name="Google Shape;5889;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0" name="Google Shape;5890;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1" name="Google Shape;5891;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2" name="Google Shape;5892;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3" name="Google Shape;5893;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4" name="Google Shape;5894;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838" name="Google Shape;691;p48" descr="A table with numbers and letters&#10;&#10;Description automatically generated">
            <a:extLst>
              <a:ext uri="{FF2B5EF4-FFF2-40B4-BE49-F238E27FC236}">
                <a16:creationId xmlns:a16="http://schemas.microsoft.com/office/drawing/2014/main" id="{86BFBDA6-6496-4971-203F-4216E934DD03}"/>
              </a:ext>
            </a:extLst>
          </p:cNvPr>
          <p:cNvPicPr preferRelativeResize="0"/>
          <p:nvPr/>
        </p:nvPicPr>
        <p:blipFill rotWithShape="1">
          <a:blip r:embed="rId3">
            <a:alphaModFix/>
          </a:blip>
          <a:srcRect/>
          <a:stretch/>
        </p:blipFill>
        <p:spPr>
          <a:xfrm>
            <a:off x="464651" y="446384"/>
            <a:ext cx="2352674" cy="853309"/>
          </a:xfrm>
          <a:prstGeom prst="rect">
            <a:avLst/>
          </a:prstGeom>
          <a:ln>
            <a:noFill/>
          </a:ln>
          <a:effectLst>
            <a:outerShdw blurRad="292100" dist="139700" dir="2700000" algn="tl" rotWithShape="0">
              <a:srgbClr val="333333">
                <a:alpha val="65000"/>
              </a:srgbClr>
            </a:outerShdw>
          </a:effectLst>
        </p:spPr>
      </p:pic>
      <p:sp>
        <p:nvSpPr>
          <p:cNvPr id="5840" name="TextBox 5839">
            <a:extLst>
              <a:ext uri="{FF2B5EF4-FFF2-40B4-BE49-F238E27FC236}">
                <a16:creationId xmlns:a16="http://schemas.microsoft.com/office/drawing/2014/main" id="{8B05829B-8175-42AF-D852-6CD4A203100D}"/>
              </a:ext>
            </a:extLst>
          </p:cNvPr>
          <p:cNvSpPr txBox="1"/>
          <p:nvPr/>
        </p:nvSpPr>
        <p:spPr>
          <a:xfrm>
            <a:off x="2744053" y="1356971"/>
            <a:ext cx="819978"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800" b="1" u="sng" dirty="0">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Link</a:t>
            </a:r>
            <a:endParaRPr lang="en-US" b="1" dirty="0">
              <a:solidFill>
                <a:schemeClr val="accent5"/>
              </a:solidFill>
              <a:latin typeface="Calibri"/>
              <a:ea typeface="Calibri"/>
              <a:cs typeface="Calibri"/>
              <a:sym typeface="Calibri"/>
            </a:endParaRPr>
          </a:p>
        </p:txBody>
      </p:sp>
      <p:pic>
        <p:nvPicPr>
          <p:cNvPr id="5841" name="Google Shape;708;p48" descr="A table with numbers and a black background&#10;&#10;Description automatically generated">
            <a:extLst>
              <a:ext uri="{FF2B5EF4-FFF2-40B4-BE49-F238E27FC236}">
                <a16:creationId xmlns:a16="http://schemas.microsoft.com/office/drawing/2014/main" id="{B075ED9C-9ADE-B489-3ADF-C235FB79C0A5}"/>
              </a:ext>
            </a:extLst>
          </p:cNvPr>
          <p:cNvPicPr preferRelativeResize="0"/>
          <p:nvPr/>
        </p:nvPicPr>
        <p:blipFill rotWithShape="1">
          <a:blip r:embed="rId5">
            <a:alphaModFix/>
          </a:blip>
          <a:srcRect/>
          <a:stretch/>
        </p:blipFill>
        <p:spPr>
          <a:xfrm>
            <a:off x="6396243" y="463395"/>
            <a:ext cx="2290512" cy="853309"/>
          </a:xfrm>
          <a:prstGeom prst="rect">
            <a:avLst/>
          </a:prstGeom>
          <a:ln>
            <a:noFill/>
          </a:ln>
          <a:effectLst>
            <a:outerShdw blurRad="292100" dist="139700" dir="2700000" algn="tl" rotWithShape="0">
              <a:srgbClr val="333333">
                <a:alpha val="65000"/>
              </a:srgbClr>
            </a:outerShdw>
          </a:effectLst>
        </p:spPr>
      </p:pic>
      <p:sp>
        <p:nvSpPr>
          <p:cNvPr id="5843" name="TextBox 5842">
            <a:extLst>
              <a:ext uri="{FF2B5EF4-FFF2-40B4-BE49-F238E27FC236}">
                <a16:creationId xmlns:a16="http://schemas.microsoft.com/office/drawing/2014/main" id="{87B8C05C-C46C-4A84-A286-1CA9EBD33326}"/>
              </a:ext>
            </a:extLst>
          </p:cNvPr>
          <p:cNvSpPr txBox="1"/>
          <p:nvPr/>
        </p:nvSpPr>
        <p:spPr>
          <a:xfrm>
            <a:off x="5689749" y="1357962"/>
            <a:ext cx="594716"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8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400" b="1" dirty="0">
              <a:solidFill>
                <a:schemeClr val="accent5"/>
              </a:solidFill>
              <a:latin typeface="Calibri"/>
              <a:ea typeface="Calibri"/>
              <a:cs typeface="Calibri"/>
              <a:sym typeface="Calibri"/>
            </a:endParaRPr>
          </a:p>
        </p:txBody>
      </p:sp>
      <p:pic>
        <p:nvPicPr>
          <p:cNvPr id="5844" name="Google Shape;700;p48" descr="A screenshot of a cell phone&#10;&#10;Description automatically generated">
            <a:extLst>
              <a:ext uri="{FF2B5EF4-FFF2-40B4-BE49-F238E27FC236}">
                <a16:creationId xmlns:a16="http://schemas.microsoft.com/office/drawing/2014/main" id="{39A49340-F3DE-DB6F-ED27-E912C2C1709B}"/>
              </a:ext>
            </a:extLst>
          </p:cNvPr>
          <p:cNvPicPr preferRelativeResize="0"/>
          <p:nvPr/>
        </p:nvPicPr>
        <p:blipFill rotWithShape="1">
          <a:blip r:embed="rId7">
            <a:alphaModFix/>
          </a:blip>
          <a:srcRect/>
          <a:stretch/>
        </p:blipFill>
        <p:spPr>
          <a:xfrm>
            <a:off x="6571549" y="2550152"/>
            <a:ext cx="1385185" cy="1611038"/>
          </a:xfrm>
          <a:prstGeom prst="rect">
            <a:avLst/>
          </a:prstGeom>
          <a:ln>
            <a:noFill/>
          </a:ln>
          <a:effectLst>
            <a:outerShdw blurRad="292100" dist="139700" dir="2700000" algn="tl" rotWithShape="0">
              <a:srgbClr val="333333">
                <a:alpha val="65000"/>
              </a:srgbClr>
            </a:outerShdw>
          </a:effectLst>
        </p:spPr>
      </p:pic>
      <p:sp>
        <p:nvSpPr>
          <p:cNvPr id="5846" name="TextBox 5845">
            <a:extLst>
              <a:ext uri="{FF2B5EF4-FFF2-40B4-BE49-F238E27FC236}">
                <a16:creationId xmlns:a16="http://schemas.microsoft.com/office/drawing/2014/main" id="{B6CA44AF-ACE5-AD11-B4B1-01DA2F982FA6}"/>
              </a:ext>
            </a:extLst>
          </p:cNvPr>
          <p:cNvSpPr txBox="1"/>
          <p:nvPr/>
        </p:nvSpPr>
        <p:spPr>
          <a:xfrm>
            <a:off x="5689749" y="361612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pic>
        <p:nvPicPr>
          <p:cNvPr id="5847" name="Google Shape;704;p48" descr="A white rectangular object with black text&#10;&#10;Description automatically generated with medium confidence">
            <a:extLst>
              <a:ext uri="{FF2B5EF4-FFF2-40B4-BE49-F238E27FC236}">
                <a16:creationId xmlns:a16="http://schemas.microsoft.com/office/drawing/2014/main" id="{B9F66968-2727-2325-D7E1-3F4062BF4B52}"/>
              </a:ext>
            </a:extLst>
          </p:cNvPr>
          <p:cNvPicPr preferRelativeResize="0"/>
          <p:nvPr/>
        </p:nvPicPr>
        <p:blipFill rotWithShape="1">
          <a:blip r:embed="rId9">
            <a:alphaModFix/>
          </a:blip>
          <a:srcRect/>
          <a:stretch/>
        </p:blipFill>
        <p:spPr>
          <a:xfrm>
            <a:off x="285505" y="3077771"/>
            <a:ext cx="2263443" cy="1361387"/>
          </a:xfrm>
          <a:prstGeom prst="rect">
            <a:avLst/>
          </a:prstGeom>
          <a:ln>
            <a:noFill/>
          </a:ln>
          <a:effectLst>
            <a:outerShdw blurRad="292100" dist="139700" dir="2700000" algn="tl" rotWithShape="0">
              <a:srgbClr val="333333">
                <a:alpha val="65000"/>
              </a:srgbClr>
            </a:outerShdw>
          </a:effectLst>
        </p:spPr>
      </p:pic>
      <p:sp>
        <p:nvSpPr>
          <p:cNvPr id="5849" name="TextBox 5848">
            <a:extLst>
              <a:ext uri="{FF2B5EF4-FFF2-40B4-BE49-F238E27FC236}">
                <a16:creationId xmlns:a16="http://schemas.microsoft.com/office/drawing/2014/main" id="{46686615-45A9-F8A1-48C8-F181424ED96B}"/>
              </a:ext>
            </a:extLst>
          </p:cNvPr>
          <p:cNvSpPr txBox="1"/>
          <p:nvPr/>
        </p:nvSpPr>
        <p:spPr>
          <a:xfrm>
            <a:off x="2854779" y="358457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sp>
        <p:nvSpPr>
          <p:cNvPr id="4" name="Google Shape;653;p47">
            <a:extLst>
              <a:ext uri="{FF2B5EF4-FFF2-40B4-BE49-F238E27FC236}">
                <a16:creationId xmlns:a16="http://schemas.microsoft.com/office/drawing/2014/main" id="{61C94031-5B51-60DF-CD60-1CB2E686E4B7}"/>
              </a:ext>
            </a:extLst>
          </p:cNvPr>
          <p:cNvSpPr txBox="1"/>
          <p:nvPr/>
        </p:nvSpPr>
        <p:spPr>
          <a:xfrm>
            <a:off x="1954993" y="2210783"/>
            <a:ext cx="5244622" cy="901144"/>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400" b="1" dirty="0">
                <a:solidFill>
                  <a:schemeClr val="tx1"/>
                </a:solidFill>
                <a:latin typeface="Tahoma"/>
                <a:ea typeface="Tahoma"/>
                <a:cs typeface="Tahoma"/>
                <a:sym typeface="Tahoma"/>
              </a:rPr>
              <a:t>All </a:t>
            </a:r>
            <a:r>
              <a:rPr lang="en-US" sz="2000" b="1" dirty="0">
                <a:solidFill>
                  <a:schemeClr val="tx1"/>
                </a:solidFill>
                <a:latin typeface="Tahoma"/>
                <a:ea typeface="Tahoma"/>
                <a:cs typeface="Tahoma"/>
                <a:sym typeface="Tahoma"/>
              </a:rPr>
              <a:t>Dataset</a:t>
            </a:r>
            <a:r>
              <a:rPr lang="en-US" sz="2400" b="1" dirty="0">
                <a:solidFill>
                  <a:schemeClr val="tx1"/>
                </a:solidFill>
                <a:latin typeface="Tahoma"/>
                <a:ea typeface="Tahoma"/>
                <a:cs typeface="Tahoma"/>
                <a:sym typeface="Tahoma"/>
              </a:rPr>
              <a:t> Used</a:t>
            </a:r>
            <a:endParaRPr sz="2400" b="1" dirty="0">
              <a:solidFill>
                <a:schemeClr val="tx1"/>
              </a:solidFill>
            </a:endParaRPr>
          </a:p>
        </p:txBody>
      </p:sp>
      <p:pic>
        <p:nvPicPr>
          <p:cNvPr id="5851" name="Google Shape;693;p48">
            <a:extLst>
              <a:ext uri="{FF2B5EF4-FFF2-40B4-BE49-F238E27FC236}">
                <a16:creationId xmlns:a16="http://schemas.microsoft.com/office/drawing/2014/main" id="{1A8421FC-9E98-0CD6-CF14-A149C7ACFD40}"/>
              </a:ext>
            </a:extLst>
          </p:cNvPr>
          <p:cNvPicPr preferRelativeResize="0"/>
          <p:nvPr/>
        </p:nvPicPr>
        <p:blipFill rotWithShape="1">
          <a:blip r:embed="rId11">
            <a:alphaModFix/>
          </a:blip>
          <a:srcRect/>
          <a:stretch/>
        </p:blipFill>
        <p:spPr>
          <a:xfrm>
            <a:off x="3274467" y="385948"/>
            <a:ext cx="2605674" cy="790074"/>
          </a:xfrm>
          <a:prstGeom prst="rect">
            <a:avLst/>
          </a:prstGeom>
          <a:ln>
            <a:noFill/>
          </a:ln>
          <a:effectLst>
            <a:outerShdw blurRad="292100" dist="139700" dir="2700000" algn="tl" rotWithShape="0">
              <a:srgbClr val="333333">
                <a:alpha val="65000"/>
              </a:srgbClr>
            </a:outerShdw>
          </a:effectLst>
        </p:spPr>
      </p:pic>
      <p:sp>
        <p:nvSpPr>
          <p:cNvPr id="5853" name="TextBox 5852">
            <a:extLst>
              <a:ext uri="{FF2B5EF4-FFF2-40B4-BE49-F238E27FC236}">
                <a16:creationId xmlns:a16="http://schemas.microsoft.com/office/drawing/2014/main" id="{13B888CC-1142-E56B-1872-24EAAFCC9236}"/>
              </a:ext>
            </a:extLst>
          </p:cNvPr>
          <p:cNvSpPr txBox="1"/>
          <p:nvPr/>
        </p:nvSpPr>
        <p:spPr>
          <a:xfrm>
            <a:off x="4151442" y="1390999"/>
            <a:ext cx="857131"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600" b="1" u="sng" dirty="0">
                <a:solidFill>
                  <a:schemeClr val="accent5"/>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Link</a:t>
            </a:r>
            <a:endParaRPr lang="en-US" sz="2400" b="1" dirty="0">
              <a:solidFill>
                <a:schemeClr val="accent5"/>
              </a:solidFill>
              <a:latin typeface="Calibri"/>
              <a:ea typeface="Calibri"/>
              <a:cs typeface="Calibri"/>
              <a:sym typeface="Calibri"/>
            </a:endParaRPr>
          </a:p>
        </p:txBody>
      </p:sp>
    </p:spTree>
    <p:extLst>
      <p:ext uri="{BB962C8B-B14F-4D97-AF65-F5344CB8AC3E}">
        <p14:creationId xmlns:p14="http://schemas.microsoft.com/office/powerpoint/2010/main" val="36656457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23" name="Google Shape;127;p15">
            <a:extLst>
              <a:ext uri="{FF2B5EF4-FFF2-40B4-BE49-F238E27FC236}">
                <a16:creationId xmlns:a16="http://schemas.microsoft.com/office/drawing/2014/main" id="{8B030D4C-9D6C-1D4D-8545-45E856BED6E8}"/>
              </a:ext>
            </a:extLst>
          </p:cNvPr>
          <p:cNvSpPr/>
          <p:nvPr/>
        </p:nvSpPr>
        <p:spPr>
          <a:xfrm>
            <a:off x="4331065" y="2189020"/>
            <a:ext cx="534234" cy="523542"/>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51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p:txBody>
      </p:sp>
      <p:grpSp>
        <p:nvGrpSpPr>
          <p:cNvPr id="6074" name="Google Shape;6074;p60"/>
          <p:cNvGrpSpPr/>
          <p:nvPr/>
        </p:nvGrpSpPr>
        <p:grpSpPr>
          <a:xfrm>
            <a:off x="2898499" y="1302027"/>
            <a:ext cx="3347002" cy="3048129"/>
            <a:chOff x="732428" y="1198513"/>
            <a:chExt cx="845921" cy="690752"/>
          </a:xfrm>
        </p:grpSpPr>
        <p:grpSp>
          <p:nvGrpSpPr>
            <p:cNvPr id="6075" name="Google Shape;6075;p60"/>
            <p:cNvGrpSpPr/>
            <p:nvPr/>
          </p:nvGrpSpPr>
          <p:grpSpPr>
            <a:xfrm>
              <a:off x="823030" y="1198513"/>
              <a:ext cx="755319" cy="690752"/>
              <a:chOff x="823030" y="1198513"/>
              <a:chExt cx="755319" cy="690752"/>
            </a:xfrm>
          </p:grpSpPr>
          <p:sp>
            <p:nvSpPr>
              <p:cNvPr id="6076" name="Google Shape;6076;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77" name="Google Shape;6077;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78" name="Google Shape;6078;p60"/>
            <p:cNvGrpSpPr/>
            <p:nvPr/>
          </p:nvGrpSpPr>
          <p:grpSpPr>
            <a:xfrm>
              <a:off x="732428" y="1239937"/>
              <a:ext cx="739912" cy="607886"/>
              <a:chOff x="732428" y="1239937"/>
              <a:chExt cx="739912" cy="607886"/>
            </a:xfrm>
          </p:grpSpPr>
          <p:sp>
            <p:nvSpPr>
              <p:cNvPr id="6079" name="Google Shape;6079;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0" name="Google Shape;6080;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1" name="Google Shape;6081;p60"/>
            <p:cNvGrpSpPr/>
            <p:nvPr/>
          </p:nvGrpSpPr>
          <p:grpSpPr>
            <a:xfrm>
              <a:off x="732428" y="1277018"/>
              <a:ext cx="702832" cy="533758"/>
              <a:chOff x="732428" y="1277018"/>
              <a:chExt cx="702832" cy="533758"/>
            </a:xfrm>
          </p:grpSpPr>
          <p:sp>
            <p:nvSpPr>
              <p:cNvPr id="6082" name="Google Shape;6082;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3" name="Google Shape;6083;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4" name="Google Shape;6084;p60"/>
            <p:cNvGrpSpPr/>
            <p:nvPr/>
          </p:nvGrpSpPr>
          <p:grpSpPr>
            <a:xfrm>
              <a:off x="931170" y="1306653"/>
              <a:ext cx="647179" cy="474455"/>
              <a:chOff x="931170" y="1306653"/>
              <a:chExt cx="647179" cy="474455"/>
            </a:xfrm>
          </p:grpSpPr>
          <p:sp>
            <p:nvSpPr>
              <p:cNvPr id="6085" name="Google Shape;6085;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6" name="Google Shape;6086;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6087" name="Google Shape;6087;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8" name="Google Shape;166;p16">
            <a:extLst>
              <a:ext uri="{FF2B5EF4-FFF2-40B4-BE49-F238E27FC236}">
                <a16:creationId xmlns:a16="http://schemas.microsoft.com/office/drawing/2014/main" id="{3D0E81BD-E8B4-8AA7-96A3-C690E17373CD}"/>
              </a:ext>
            </a:extLst>
          </p:cNvPr>
          <p:cNvSpPr txBox="1"/>
          <p:nvPr/>
        </p:nvSpPr>
        <p:spPr>
          <a:xfrm>
            <a:off x="3942318" y="390429"/>
            <a:ext cx="1617841" cy="538609"/>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2800" b="1" dirty="0">
                <a:solidFill>
                  <a:schemeClr val="tx1"/>
                </a:solidFill>
                <a:latin typeface="Tahoma"/>
                <a:ea typeface="Tahoma"/>
                <a:cs typeface="Tahoma"/>
                <a:sym typeface="Tahoma"/>
              </a:rPr>
              <a:t>Agenda</a:t>
            </a:r>
            <a:endParaRPr sz="2400" b="1" dirty="0">
              <a:solidFill>
                <a:schemeClr val="tx1"/>
              </a:solidFill>
            </a:endParaRPr>
          </a:p>
        </p:txBody>
      </p:sp>
      <p:sp>
        <p:nvSpPr>
          <p:cNvPr id="11" name="Google Shape;167;p16">
            <a:extLst>
              <a:ext uri="{FF2B5EF4-FFF2-40B4-BE49-F238E27FC236}">
                <a16:creationId xmlns:a16="http://schemas.microsoft.com/office/drawing/2014/main" id="{74BEF00A-0EA0-286B-1150-DFC7917D00EF}"/>
              </a:ext>
            </a:extLst>
          </p:cNvPr>
          <p:cNvSpPr txBox="1"/>
          <p:nvPr/>
        </p:nvSpPr>
        <p:spPr>
          <a:xfrm>
            <a:off x="6383140" y="1326944"/>
            <a:ext cx="1886033" cy="1119281"/>
          </a:xfrm>
          <a:prstGeom prst="rect">
            <a:avLst/>
          </a:prstGeom>
          <a:noFill/>
          <a:ln>
            <a:noFill/>
          </a:ln>
        </p:spPr>
        <p:txBody>
          <a:bodyPr spcFirstLastPara="1" wrap="square" lIns="0" tIns="0" rIns="0" bIns="0" anchor="t" anchorCtr="0">
            <a:spAutoFit/>
          </a:bodyPr>
          <a:lstStyle/>
          <a:p>
            <a:pPr marL="0" marR="0" lvl="0" indent="0" algn="l" rtl="0">
              <a:lnSpc>
                <a:spcPct val="152708"/>
              </a:lnSpc>
              <a:spcBef>
                <a:spcPts val="0"/>
              </a:spcBef>
              <a:spcAft>
                <a:spcPts val="0"/>
              </a:spcAft>
              <a:buNone/>
            </a:pPr>
            <a:r>
              <a:rPr lang="en-US" sz="1600" b="1" dirty="0">
                <a:solidFill>
                  <a:schemeClr val="tx1"/>
                </a:solidFill>
                <a:latin typeface="Tahoma"/>
                <a:ea typeface="Tahoma"/>
                <a:cs typeface="Tahoma"/>
                <a:sym typeface="Tahoma"/>
              </a:rPr>
              <a:t>Introduction</a:t>
            </a:r>
            <a:endParaRPr sz="1200" b="1" dirty="0">
              <a:solidFill>
                <a:schemeClr val="tx1"/>
              </a:solidFill>
            </a:endParaRPr>
          </a:p>
          <a:p>
            <a:pPr marL="0" marR="0" lvl="0" indent="0" algn="l" rtl="0">
              <a:lnSpc>
                <a:spcPct val="157924"/>
              </a:lnSpc>
              <a:spcBef>
                <a:spcPts val="0"/>
              </a:spcBef>
              <a:spcAft>
                <a:spcPts val="0"/>
              </a:spcAft>
              <a:buNone/>
            </a:pPr>
            <a:endParaRPr sz="3054" b="1" dirty="0">
              <a:solidFill>
                <a:schemeClr val="tx1"/>
              </a:solidFill>
              <a:latin typeface="Tahoma"/>
              <a:ea typeface="Tahoma"/>
              <a:cs typeface="Tahoma"/>
              <a:sym typeface="Tahoma"/>
            </a:endParaRPr>
          </a:p>
        </p:txBody>
      </p:sp>
      <p:sp>
        <p:nvSpPr>
          <p:cNvPr id="12" name="Google Shape;168;p16">
            <a:extLst>
              <a:ext uri="{FF2B5EF4-FFF2-40B4-BE49-F238E27FC236}">
                <a16:creationId xmlns:a16="http://schemas.microsoft.com/office/drawing/2014/main" id="{67D33373-9B1C-D0FA-95FF-D7A2DB431477}"/>
              </a:ext>
            </a:extLst>
          </p:cNvPr>
          <p:cNvSpPr txBox="1"/>
          <p:nvPr/>
        </p:nvSpPr>
        <p:spPr>
          <a:xfrm>
            <a:off x="-406254" y="1779083"/>
            <a:ext cx="4309448"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Literature Review </a:t>
            </a:r>
            <a:endParaRPr sz="1800" dirty="0">
              <a:solidFill>
                <a:schemeClr val="tx1"/>
              </a:solidFill>
            </a:endParaRPr>
          </a:p>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(Related Work)</a:t>
            </a:r>
            <a:endParaRPr sz="1800" dirty="0">
              <a:solidFill>
                <a:schemeClr val="tx1"/>
              </a:solidFill>
            </a:endParaRPr>
          </a:p>
        </p:txBody>
      </p:sp>
      <p:sp>
        <p:nvSpPr>
          <p:cNvPr id="13" name="Google Shape;171;p16">
            <a:extLst>
              <a:ext uri="{FF2B5EF4-FFF2-40B4-BE49-F238E27FC236}">
                <a16:creationId xmlns:a16="http://schemas.microsoft.com/office/drawing/2014/main" id="{FD961ADA-E4BB-12B9-86A0-3340958837A9}"/>
              </a:ext>
            </a:extLst>
          </p:cNvPr>
          <p:cNvSpPr txBox="1"/>
          <p:nvPr/>
        </p:nvSpPr>
        <p:spPr>
          <a:xfrm>
            <a:off x="6168180" y="2612017"/>
            <a:ext cx="2204027" cy="1078372"/>
          </a:xfrm>
          <a:prstGeom prst="rect">
            <a:avLst/>
          </a:prstGeom>
          <a:noFill/>
          <a:ln>
            <a:noFill/>
          </a:ln>
        </p:spPr>
        <p:txBody>
          <a:bodyPr spcFirstLastPara="1" wrap="square" lIns="0" tIns="0" rIns="0" bIns="0" anchor="t" anchorCtr="0">
            <a:spAutoFit/>
          </a:bodyPr>
          <a:lstStyle/>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Prototype, Tools</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 And Technologies </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Framework</a:t>
            </a:r>
            <a:endParaRPr sz="1600" dirty="0">
              <a:solidFill>
                <a:schemeClr val="tx1"/>
              </a:solidFill>
            </a:endParaRPr>
          </a:p>
        </p:txBody>
      </p:sp>
      <p:sp>
        <p:nvSpPr>
          <p:cNvPr id="16" name="Google Shape;170;p16">
            <a:extLst>
              <a:ext uri="{FF2B5EF4-FFF2-40B4-BE49-F238E27FC236}">
                <a16:creationId xmlns:a16="http://schemas.microsoft.com/office/drawing/2014/main" id="{F3FCAACA-7F05-6B14-753A-5C6C9A3CC68A}"/>
              </a:ext>
            </a:extLst>
          </p:cNvPr>
          <p:cNvSpPr txBox="1"/>
          <p:nvPr/>
        </p:nvSpPr>
        <p:spPr>
          <a:xfrm>
            <a:off x="-780676" y="3705906"/>
            <a:ext cx="4673233"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System </a:t>
            </a:r>
            <a:r>
              <a:rPr lang="en-US" sz="1600" b="1" dirty="0">
                <a:solidFill>
                  <a:schemeClr val="tx1"/>
                </a:solidFill>
                <a:latin typeface="Tahoma"/>
                <a:ea typeface="Tahoma"/>
                <a:cs typeface="Tahoma"/>
                <a:sym typeface="Tahoma"/>
              </a:rPr>
              <a:t>Methodology</a:t>
            </a:r>
            <a:endParaRPr sz="1100" dirty="0">
              <a:solidFill>
                <a:schemeClr val="tx1"/>
              </a:solidFill>
            </a:endParaRPr>
          </a:p>
        </p:txBody>
      </p:sp>
      <p:sp>
        <p:nvSpPr>
          <p:cNvPr id="17" name="Google Shape;169;p16">
            <a:extLst>
              <a:ext uri="{FF2B5EF4-FFF2-40B4-BE49-F238E27FC236}">
                <a16:creationId xmlns:a16="http://schemas.microsoft.com/office/drawing/2014/main" id="{D717C25D-BA11-272F-A468-D7664882AF2B}"/>
              </a:ext>
            </a:extLst>
          </p:cNvPr>
          <p:cNvSpPr txBox="1"/>
          <p:nvPr/>
        </p:nvSpPr>
        <p:spPr>
          <a:xfrm>
            <a:off x="2468750" y="2655290"/>
            <a:ext cx="4309448"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b="1" dirty="0">
                <a:solidFill>
                  <a:schemeClr val="tx1"/>
                </a:solidFill>
                <a:latin typeface="Tahoma"/>
                <a:ea typeface="Tahoma"/>
                <a:cs typeface="Tahoma"/>
                <a:sym typeface="Tahoma"/>
              </a:rPr>
              <a:t>Conclusion</a:t>
            </a:r>
            <a:endParaRPr sz="1100" dirty="0">
              <a:solidFill>
                <a:schemeClr val="tx1"/>
              </a:solidFill>
            </a:endParaRPr>
          </a:p>
        </p:txBody>
      </p:sp>
      <p:sp>
        <p:nvSpPr>
          <p:cNvPr id="18" name="Google Shape;150;p15">
            <a:extLst>
              <a:ext uri="{FF2B5EF4-FFF2-40B4-BE49-F238E27FC236}">
                <a16:creationId xmlns:a16="http://schemas.microsoft.com/office/drawing/2014/main" id="{63584BDB-95B0-287D-1010-6F5C8E715318}"/>
              </a:ext>
            </a:extLst>
          </p:cNvPr>
          <p:cNvSpPr txBox="1"/>
          <p:nvPr/>
        </p:nvSpPr>
        <p:spPr>
          <a:xfrm>
            <a:off x="5730004" y="1283487"/>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1</a:t>
            </a:r>
            <a:endParaRPr lang="en-US" sz="1000" dirty="0">
              <a:solidFill>
                <a:schemeClr val="tx1"/>
              </a:solidFill>
            </a:endParaRPr>
          </a:p>
        </p:txBody>
      </p:sp>
      <p:sp>
        <p:nvSpPr>
          <p:cNvPr id="19" name="Google Shape;150;p15">
            <a:extLst>
              <a:ext uri="{FF2B5EF4-FFF2-40B4-BE49-F238E27FC236}">
                <a16:creationId xmlns:a16="http://schemas.microsoft.com/office/drawing/2014/main" id="{41AB81AE-580F-B30B-670C-B45FD7B07D48}"/>
              </a:ext>
            </a:extLst>
          </p:cNvPr>
          <p:cNvSpPr txBox="1"/>
          <p:nvPr/>
        </p:nvSpPr>
        <p:spPr>
          <a:xfrm>
            <a:off x="2879762" y="2051469"/>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2</a:t>
            </a:r>
            <a:endParaRPr lang="en-US" sz="1000" dirty="0">
              <a:solidFill>
                <a:schemeClr val="tx1"/>
              </a:solidFill>
            </a:endParaRPr>
          </a:p>
        </p:txBody>
      </p:sp>
      <p:sp>
        <p:nvSpPr>
          <p:cNvPr id="20" name="Google Shape;150;p15">
            <a:extLst>
              <a:ext uri="{FF2B5EF4-FFF2-40B4-BE49-F238E27FC236}">
                <a16:creationId xmlns:a16="http://schemas.microsoft.com/office/drawing/2014/main" id="{FC2B59B0-FCF3-BF8F-F7A3-BACD85195FFC}"/>
              </a:ext>
            </a:extLst>
          </p:cNvPr>
          <p:cNvSpPr txBox="1"/>
          <p:nvPr/>
        </p:nvSpPr>
        <p:spPr>
          <a:xfrm>
            <a:off x="5730004" y="2795483"/>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3</a:t>
            </a:r>
            <a:endParaRPr lang="en-US" sz="1000" dirty="0">
              <a:solidFill>
                <a:schemeClr val="tx1"/>
              </a:solidFill>
            </a:endParaRPr>
          </a:p>
        </p:txBody>
      </p:sp>
      <p:sp>
        <p:nvSpPr>
          <p:cNvPr id="21" name="Google Shape;150;p15">
            <a:extLst>
              <a:ext uri="{FF2B5EF4-FFF2-40B4-BE49-F238E27FC236}">
                <a16:creationId xmlns:a16="http://schemas.microsoft.com/office/drawing/2014/main" id="{D13D3001-A0D5-2237-17D4-FCF6855A44BE}"/>
              </a:ext>
            </a:extLst>
          </p:cNvPr>
          <p:cNvSpPr txBox="1"/>
          <p:nvPr/>
        </p:nvSpPr>
        <p:spPr>
          <a:xfrm>
            <a:off x="2879762" y="3571698"/>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4</a:t>
            </a:r>
            <a:endParaRPr lang="en-US" sz="1000" dirty="0">
              <a:solidFill>
                <a:schemeClr val="tx1"/>
              </a:solidFill>
            </a:endParaRPr>
          </a:p>
        </p:txBody>
      </p:sp>
      <p:sp>
        <p:nvSpPr>
          <p:cNvPr id="2" name="Flowchart: Connector 1">
            <a:extLst>
              <a:ext uri="{FF2B5EF4-FFF2-40B4-BE49-F238E27FC236}">
                <a16:creationId xmlns:a16="http://schemas.microsoft.com/office/drawing/2014/main" id="{113BDEB3-D8B2-9130-0B2F-9B3C14652B99}"/>
              </a:ext>
            </a:extLst>
          </p:cNvPr>
          <p:cNvSpPr/>
          <p:nvPr/>
        </p:nvSpPr>
        <p:spPr>
          <a:xfrm>
            <a:off x="4351889" y="2189020"/>
            <a:ext cx="513410" cy="46627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Google Shape;150;p15">
            <a:extLst>
              <a:ext uri="{FF2B5EF4-FFF2-40B4-BE49-F238E27FC236}">
                <a16:creationId xmlns:a16="http://schemas.microsoft.com/office/drawing/2014/main" id="{1A343B94-2452-1E40-61C7-0B762FEEBD46}"/>
              </a:ext>
            </a:extLst>
          </p:cNvPr>
          <p:cNvSpPr txBox="1"/>
          <p:nvPr/>
        </p:nvSpPr>
        <p:spPr>
          <a:xfrm>
            <a:off x="4351889" y="2189020"/>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5</a:t>
            </a:r>
            <a:endParaRPr lang="en-US" sz="100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9862-EEDB-8BF9-33F3-622243142D33}"/>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pic>
        <p:nvPicPr>
          <p:cNvPr id="5" name="Picture 4" descr="A screenshot of a login screen&#10;&#10;Description automatically generated">
            <a:extLst>
              <a:ext uri="{FF2B5EF4-FFF2-40B4-BE49-F238E27FC236}">
                <a16:creationId xmlns:a16="http://schemas.microsoft.com/office/drawing/2014/main" id="{B9397F8A-62F8-856B-D599-868C4962A2ED}"/>
              </a:ext>
            </a:extLst>
          </p:cNvPr>
          <p:cNvPicPr>
            <a:picLocks noChangeAspect="1"/>
          </p:cNvPicPr>
          <p:nvPr/>
        </p:nvPicPr>
        <p:blipFill>
          <a:blip r:embed="rId2"/>
          <a:stretch>
            <a:fillRect/>
          </a:stretch>
        </p:blipFill>
        <p:spPr>
          <a:xfrm>
            <a:off x="1189741" y="358694"/>
            <a:ext cx="2189396" cy="4381699"/>
          </a:xfrm>
          <a:prstGeom prst="rect">
            <a:avLst/>
          </a:prstGeom>
        </p:spPr>
      </p:pic>
      <p:sp>
        <p:nvSpPr>
          <p:cNvPr id="6" name="Arrow: Right 5">
            <a:extLst>
              <a:ext uri="{FF2B5EF4-FFF2-40B4-BE49-F238E27FC236}">
                <a16:creationId xmlns:a16="http://schemas.microsoft.com/office/drawing/2014/main" id="{10E41A20-E126-73A7-DDF4-5DF7CE8064E3}"/>
              </a:ext>
            </a:extLst>
          </p:cNvPr>
          <p:cNvSpPr/>
          <p:nvPr/>
        </p:nvSpPr>
        <p:spPr>
          <a:xfrm>
            <a:off x="3523866" y="267449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93E5E843-A035-63D6-F2FF-EE31126844EB}"/>
              </a:ext>
            </a:extLst>
          </p:cNvPr>
          <p:cNvPicPr>
            <a:picLocks noChangeAspect="1"/>
          </p:cNvPicPr>
          <p:nvPr/>
        </p:nvPicPr>
        <p:blipFill>
          <a:blip r:embed="rId3"/>
          <a:stretch>
            <a:fillRect/>
          </a:stretch>
        </p:blipFill>
        <p:spPr>
          <a:xfrm>
            <a:off x="5786846" y="318651"/>
            <a:ext cx="2185416" cy="4461784"/>
          </a:xfrm>
          <a:prstGeom prst="rect">
            <a:avLst/>
          </a:prstGeom>
        </p:spPr>
      </p:pic>
      <p:grpSp>
        <p:nvGrpSpPr>
          <p:cNvPr id="8" name="Google Shape;1965;p48">
            <a:extLst>
              <a:ext uri="{FF2B5EF4-FFF2-40B4-BE49-F238E27FC236}">
                <a16:creationId xmlns:a16="http://schemas.microsoft.com/office/drawing/2014/main" id="{D3343B18-4A7B-E0B3-1DE0-A04625584A11}"/>
              </a:ext>
            </a:extLst>
          </p:cNvPr>
          <p:cNvGrpSpPr/>
          <p:nvPr/>
        </p:nvGrpSpPr>
        <p:grpSpPr>
          <a:xfrm>
            <a:off x="3945707" y="1061525"/>
            <a:ext cx="964223" cy="1272752"/>
            <a:chOff x="5543165" y="749998"/>
            <a:chExt cx="3121475" cy="3853948"/>
          </a:xfrm>
        </p:grpSpPr>
        <p:grpSp>
          <p:nvGrpSpPr>
            <p:cNvPr id="9" name="Google Shape;1966;p48">
              <a:extLst>
                <a:ext uri="{FF2B5EF4-FFF2-40B4-BE49-F238E27FC236}">
                  <a16:creationId xmlns:a16="http://schemas.microsoft.com/office/drawing/2014/main" id="{0105EA0C-F3E5-4FB4-39B9-4D92E0C28D02}"/>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5DBD631-D9F7-D722-516D-D7E5C01255A4}"/>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1C22D2DF-3D67-4689-0C1B-C51EBEEC2E3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E8CB3E77-C495-FE70-1734-4BB6C8533F0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D02A779-8648-2B1B-132D-AD5CE0DA7387}"/>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09F4607C-7E26-7D23-E093-6E7B31A661EB}"/>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815A70D7-6BF5-173C-7A4E-B95552627F1C}"/>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F93DC91-CF07-F8C0-AAC5-62A431DC4C15}"/>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B0C22BA5-858A-AF6F-5A10-F6DEB953F0F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4850A275-716C-62FF-97C2-E8C760D5BEB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37E876D5-83B5-C260-BAE5-725F2DCAE1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90DD6BEE-6076-9372-AD6B-47DBD77D01D9}"/>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C4BC54C3-D090-6070-E971-271304D957D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AD7198D3-CCD1-3C6E-DB3C-5C297D2211A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181EEBD8-2639-375E-EC39-E3FEBC954F78}"/>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56777051-7857-1EBF-4188-AA9B9B7DDA6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C7B1FEFB-255E-3FC1-B640-F3CE1E07B234}"/>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D4B83CBB-B6BE-C196-5F14-690D0F6D2562}"/>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B9CB1CC6-163A-7632-979F-32BCAC177641}"/>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7395A050-C841-6A2F-7954-525319A7AD00}"/>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160599B9-22AA-DAB2-33D4-388A56BF097F}"/>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80B51FFE-4ED5-0D4C-B836-C3C9C4AF2718}"/>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DB7FE739-31C0-E4C6-427D-1887888D98E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7955ADA-1779-95F5-0E8D-9F6BA122E248}"/>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AF451B96-F650-CEF7-A9EC-7AA4F45799E2}"/>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2C01D4DC-CEBA-68A1-3AB9-7D55483533B6}"/>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0FE17686-4573-304E-E0BA-6DE0201C186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29683A9-0DA9-315A-CF29-47E6333A5F6B}"/>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CD59E243-06D5-6A40-2431-1AE6EC8B95E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D13EF70B-4556-DD73-D9EB-2CA5064203BC}"/>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EEEDBA7F-AB5F-8696-AE77-C016CE9605EF}"/>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DA4890B4-AEEE-C082-0B23-4FAB5A472AC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4A6D7AE-525C-7734-2980-58CCFF10514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B79A6D10-5656-7577-344D-CA5B94463E1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F8436B1B-4D85-8481-0F2A-7085FFD6B591}"/>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BC829F-3942-210D-2438-3C8A1F543E91}"/>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FDA253AD-A164-D0CB-7A58-341C4F1C4B9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CA70CE9D-0C3B-755E-8D62-65012D53E5F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F787F315-70CF-F875-CF48-BE18A580CA3D}"/>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4F1D18E7-3FD3-15E8-A7FB-E777FA8527E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959C0DF7-D4DC-BD58-B382-14B76A9E55C3}"/>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4E94E4E0-2DE7-E14D-DE53-8052D7220275}"/>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6068787A-AAAA-9CCB-81DB-D9C2A3B2A5E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8E9202B5-BA68-E2E6-69AE-5C8CC797584A}"/>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DEAAEA56-8474-D80C-7BF0-C7A16BE89A13}"/>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522A72F8-C1BA-E4DE-FDA9-939FAC6D5C00}"/>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0BE3AF62-2A01-DB7F-0039-4427FC266CCF}"/>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7DD744B-D02E-9788-4329-4AA6298838FE}"/>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5C08F4D9-21F9-98EA-8AEF-3CE5F1270B99}"/>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7A4FFA1C-3175-EB44-057C-EE65253BD628}"/>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8BB27A3F-6313-A21D-31FF-3781913D9F23}"/>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AAF90861-D3BC-EC42-58D8-E7002F104B9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10817B66-3CB4-DBA7-CBE0-1D6E25CA879C}"/>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B78687-5657-D5D9-06E5-76B05F63B406}"/>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4CD7A822-2799-D243-61A9-D704DDF64FCE}"/>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328A6555-B8A9-A4AD-F2C6-5760B64A9838}"/>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F567C785-1897-0B52-3563-4D8038516B1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B30E09AD-787F-0BD4-9CE1-DC55088667C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B21E9505-9CC0-0B71-D605-0DCBD9C4F538}"/>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F6086E5C-6B82-205D-DF98-B26629D5D99D}"/>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D975A5CC-F3D7-F6A1-862F-07548B933ACF}"/>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94EC25CC-25FC-1AE1-D118-29BDD1FD3BE4}"/>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8A1E082C-9D08-527B-2ABE-6A0D0CBFAAF9}"/>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018F812E-2615-C3E0-A218-C842A5F93128}"/>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ED369FB-9C47-7E90-9F7C-5685C3AB131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61326EE0-BB48-270A-C2B1-808460D33E7F}"/>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1B4CAB72-0A5D-F021-9162-96412221A149}"/>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37035610-8EA1-2690-98E3-9810C8AAA2F8}"/>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E6C829C9-E54A-0001-E676-806A1EB20C90}"/>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27BAA81D-5A79-2788-0E67-4C6372C4E1FD}"/>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C0889E01-97BC-74C5-0AAA-C9F65050C7C6}"/>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BA407220-D2AD-72D8-4552-3B2167E2A17C}"/>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D7CD56C9-22CC-84F3-58DC-7A91DB9F5D8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68659644-10D8-D281-8C40-9E423D4688C7}"/>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D783E491-4E72-0097-F1C3-FAAC55722306}"/>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71B5B98F-52EC-C100-4262-CF77EBFA34C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A56DA3A-6D82-84C9-E755-CB4098D704D2}"/>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782E90CE-4ADC-5FFF-4A80-14AA81A99792}"/>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03A31B5-971C-16E0-67EE-DF6A575780ED}"/>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C8F5B802-8964-7556-DE9E-B7F75FA15D19}"/>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627127C8-380C-0E7B-22E7-82F94072B03A}"/>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0CAA71C9-DF00-B277-D57D-4EDFCFBEC1F9}"/>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2029DF4F-D5EB-E154-7CAD-DE2B4CB798B1}"/>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7A621044-A0B3-F6A0-4953-033B6ADAF9AD}"/>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A96D81C4-AA41-2852-B410-28A25C927000}"/>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2F87EBB2-927A-BE02-B28B-6683484EC894}"/>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24ABFF45-8DDF-F9DC-29B5-5C222B33AE64}"/>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4A3EA8DE-9292-96D2-F53E-21C83F3AFFA7}"/>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29615DAE-9720-3E88-A582-D76006177E4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89B1C257-2770-012B-C219-D889B3EE6A21}"/>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93DECC86-EF92-6022-0DE5-AF6A4ACE8121}"/>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0C6FA3FD-F09A-74D9-054F-0B94B90B4BCB}"/>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5AF131E3-C792-4D68-F02F-8570FE44A982}"/>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B33B22E0-47A5-D228-28BE-58D67167D2E0}"/>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68C29AA7-1A92-76B9-8CD2-6D6910DC2752}"/>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F3D136D0-2AA4-230E-CA5B-08B96B49A7DE}"/>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132D582F-BDF3-3BAF-825D-71C31681CA46}"/>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DF95C760-0BBC-FA0E-D7F5-A72361E3E8CD}"/>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D5021B62-321E-FD77-A26A-4B32441EC1F8}"/>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32BD278-1389-7805-F015-A9C109C352D1}"/>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27456054-6757-D5FD-13FA-F7D273208B5B}"/>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613B9C6-9770-9DC5-D6D6-3BC23ECE75E0}"/>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C4415914-762E-1B22-3455-0DEA1A90624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744C0AF6-47E1-3A5C-595B-286C12A139D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F4E18E64-18EB-2F00-5C35-36C35ADEBAE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09373874-6D0A-B490-E5B9-B462FFA5FA26}"/>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1F1691E-D4A8-CA0C-698D-7B1D5B938D9F}"/>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8CF81E-87EE-4D90-1CDD-4855B3822888}"/>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FB012A08-03C9-B2D5-9C2B-D1C17125B6A7}"/>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9AB73D-91EE-37FE-BBEF-94F7D2F2D7AC}"/>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F179CCAB-15ED-9A8C-7AF9-B7AED95E7906}"/>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A1819E1A-5760-1489-C134-1B9DEC62F4F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25E39AA0-B469-E0A2-929A-DE8128F75292}"/>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618900CB-DE06-C984-9BA5-52D1DAA1C7FF}"/>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103AD569-B9B1-FFFF-A85F-F476F23A3780}"/>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08765BD8-F5E8-2D89-4D17-E8094BD55EDC}"/>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9B5FE3A3-EB4B-0594-A656-8084DA83FC93}"/>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286C9631-E4EA-13D1-4EF6-8C57123B653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F6928467-AB37-AECA-8F24-BDB17B52B35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8F21D4E1-C1F3-6F7C-A2E8-A9E0E1296564}"/>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611C38-38F6-2136-B719-5778D050FC3C}"/>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FA23CA69-833C-0D0C-A526-7ACBD6368DF1}"/>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F39CE790-695F-DCDD-6DEC-B1ACB4919F6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1A9572B7-E0B6-DBBB-EDC3-B142826F793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7A33FF2B-AC1E-D6B1-3D31-86F2C08A32CF}"/>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009E7F6-0E0F-149B-4385-0FDBB59D14F3}"/>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EBB2D53F-618B-F548-049E-BB97717017A2}"/>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C96D530-AE37-78A5-6DF0-D770CBE100E0}"/>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7828B8D8-24B8-CC44-6BD5-52B052BF990E}"/>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95ABF9B0-7BEE-3F1E-13F0-1293AB5E763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3820A744-FAEF-EDFF-66E0-FAD0FA538310}"/>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C4D42D1-8D37-F7B6-C138-251807186AFD}"/>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B86DA790-F6F1-8F5A-BF1F-9BB397B1A93E}"/>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DB9B75B0-485B-B0B9-23F5-39F92E9FA6DC}"/>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AE4BF70-9CD2-34E9-134C-141BFC0CCAF2}"/>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67E1634-4958-B356-7B1F-005C6622812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5A9FA9CC-1C14-3B5F-104D-F886ACC8E32B}"/>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FE791CF-A0E3-A795-DD80-CA27EBC8C808}"/>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B71BB052-2772-03ED-B591-9623EF8313C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2E46E1F0-28CA-3C3F-B5EB-6B7E9D9F1B52}"/>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D95D315C-6EA9-00BA-A722-DFDBE22BF9BA}"/>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C07FB80-2419-9E65-C957-D509777EBE93}"/>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B2C3B5B5-BBC3-F4B1-5875-88E04D1ADABE}"/>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1D2B01FB-D579-5C96-B4B1-A27C7A7F08F4}"/>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D046CC8D-C5DB-68B9-571D-2126722CD5DB}"/>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1F266297-F6C7-503F-02DA-A392DEA1D6D3}"/>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1294D88B-965F-A1FA-672E-A0F2CAFBD794}"/>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FF9BC13B-D1A4-81C3-41CA-4A6FC844BA6A}"/>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E516F25-97AB-2158-DFC9-4E26D2EC0C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944065C9-465F-EFAD-E80B-A03E1BFF83A3}"/>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EB2076A3-5474-F5AA-505F-C7FFAA667A38}"/>
                    </a:ext>
                  </a:extLst>
                </p:cNvPr>
                <p:cNvSpPr/>
                <p:nvPr/>
              </p:nvSpPr>
              <p:spPr>
                <a:xfrm>
                  <a:off x="411127" y="576748"/>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0D0A40BE-73FD-4143-AD07-EAC70FC8469F}"/>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D25A1809-84E6-756B-F57C-A2F7B9AF1ED7}"/>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91E1A6E8-F96D-4034-0188-3EE8FB50423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A105409A-EFEF-4678-62AA-84261A33B30D}"/>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24D957D-6DC4-5C47-B243-B0FFAEEADAD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4E0A252-7429-7FF7-F245-4A33029D9B6F}"/>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9ACB6566-A724-8B10-70B9-991A6B1D1BF7}"/>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A597A0DA-20EE-2800-C9E8-9DA5D742C97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7C953B11-30AA-F373-1B97-AECA8517559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E446F6CF-0EEF-F0D0-3C06-FCD8E6F4788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50ABBF66-E832-BDF8-D059-4F6D7B5F9742}"/>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F942C615-7402-75F7-A16A-803075B25AA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9790B13F-7F32-53AA-6D2E-427E3109A812}"/>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444AF1B5-C77E-37B9-B607-F747AEDD352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63832F33-D137-77AF-8C3E-FDAF738E9C47}"/>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1658C953-4F30-AADB-5B67-2707510136C1}"/>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E0777175-6577-88C1-E912-3F8B2BF80A86}"/>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69014548-1AE7-3E5A-5EF5-67171590F96A}"/>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CCBDB646-475A-BA56-8767-F0EC0F8A299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71F098FF-2812-7D68-2ED9-F0BA6BADB5E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E802EC7-AD75-DA65-20F8-33DC4C837DAD}"/>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070A6EEE-6705-6661-F8FB-92EF187F7289}"/>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C2A8B9DF-A803-F9FA-D4D6-889F6CE415A0}"/>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0C2A36BB-9288-A08F-CBDB-2A7F95A918C2}"/>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C10EE536-D180-DBF0-04A7-B8BA699F5E7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1E06D915-01CE-671A-E859-DA7B12E5244D}"/>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C28C4782-A733-810A-698F-CEF31098DA7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163C30C-F2F8-D39F-D181-CE01744A8A66}"/>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92727626-3808-515F-5DE0-7937C1BC5D2D}"/>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B0D98FD-21D5-7946-6A05-99240FECC561}"/>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B66D5AF-064D-7BCF-5139-6AEA3BB152CB}"/>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26225BDB-2F61-27F1-AAA2-BBB9C4C9FFED}"/>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C30BD20A-53B5-DCD5-B3BA-7E44BD5E8733}"/>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02052E86-B3DC-FF59-AF8D-CD460F071798}"/>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1F5F8E6-0ADD-5D61-FF39-77A281C0EEA9}"/>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FD9E56BD-D510-169A-9540-500BB957EF33}"/>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4D5672F7-27E1-D97D-C87C-4C6400FC0FBC}"/>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49628BF4-7C58-58C3-F833-2A096EB6EBDD}"/>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7B53F77A-C73F-544F-2A02-6DE869555FE9}"/>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89169E6-484F-480B-629A-6F0ECA9DBAB7}"/>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63348B5D-5C21-AC88-5AD8-7510DE2E84FE}"/>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B6935EF-6278-067B-9F8E-AD44565163F2}"/>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AC147F3-7FB2-FB7B-CA4F-39350672A3E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34F6F555-07ED-51D2-9F1A-C3780A9926B0}"/>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D3C1C43E-27B9-337F-12A2-565DAE1C5CD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5552C906-906F-13EE-5473-F49238646445}"/>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D0A4E2A8-3F85-3975-F927-778D57C2E5A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ACA45472-DB4D-100F-4134-73888E43FD08}"/>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A923E2BD-B844-D050-754B-50DB4C366341}"/>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FB7B7F98-9B4D-A759-FF12-54BFB8736C11}"/>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C3F69C87-2A6C-04D3-EB8B-AB7DF3D440FE}"/>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56C31D51-1C18-3B0F-DE21-EFAD2B07BEBC}"/>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D7A917E1-A0B8-0961-5D4F-BF9D66C41E5B}"/>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FFD5282E-6EBC-25A2-8AC2-74A04CFAFA0C}"/>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7CAF1E71-D393-997A-0543-C78E10ADC764}"/>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AB73D38C-FE03-7128-8B9F-7EEB2C443E7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91A94974-9700-ED54-18C2-DBF635AA5C05}"/>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80DC3558-BF6C-E32A-EF66-37DEF009179F}"/>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E802A-1D78-6EC2-A641-1AE313B2008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34A4D416-7829-BFA7-4CFC-5A98DDC5FC30}"/>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3E2BF1E5-DC48-B748-EDBD-A3D76D105A8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EEF6A46-4A50-3A79-9878-BD4B789160FB}"/>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F47CF205-9547-9156-89C3-01D99AC59DF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B3377BC7-4B4E-EF01-CCF0-068A48F728D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FCE09771-CE84-642A-B5D9-0472D3AA7974}"/>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0819C3FE-E127-B83E-1D2D-5DD069E6ED6F}"/>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82A67C28-9EE1-09E5-34CB-F63EA6F270C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E8094FA0-611B-C3EF-B9F6-7EA0459F369F}"/>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B26436D6-08F8-BEE2-2C01-29ED1AB71406}"/>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F2181F12-C4BF-E28A-2054-ED9FB2987A0C}"/>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90CE774-F8ED-9604-DC48-9574CEF37EA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824DB651-DCB3-F6C5-624B-282908939E4E}"/>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B5A2150F-DA28-77C8-858E-06A812B8C69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0233608B-EAE0-D166-10B8-3A5D62EC3876}"/>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68657365-C142-1CFA-AEE5-D18C42A1DEB0}"/>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37755C70-F5F3-852E-228D-470A97759B4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5EA81103-2916-E207-3FF2-9A6943F5B24B}"/>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6955AE61-A2EF-6FD4-1DC4-EDC2B4E6F571}"/>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D8A550D4-4522-9838-B1AC-1A8FE725C22A}"/>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50F0C8AC-C0DE-CE95-7E8D-F4E177455DF6}"/>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22DAB37C-73A8-EE02-D51F-A277ABF7C70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9D057C8D-26AB-A64C-3B41-03BFBCBFD319}"/>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67A2D59A-E5F2-B884-0B90-A7DE5D20224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AC5BEADF-11BC-9BE5-7D36-C00F59929A45}"/>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E05FCAC-8738-AD2D-93AF-8205E1E2C62E}"/>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D6CFE4F2-02B8-7839-AC6B-5E104BEE2608}"/>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161C6C2-8CFF-6775-FF4C-A10EAC69F755}"/>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007A14DA-2AA3-11D2-2F97-CB725F2CABCB}"/>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31532F7D-9E30-3664-3D8E-438EEA00369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038EDB11-1BB2-68DD-ECF9-970B135205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B99A39B0-573A-2A9A-FF9E-DCF00474CC81}"/>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0020D12A-ACFB-7CC4-53A7-9C32F049F702}"/>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E26B3A4-473D-4830-474F-6715A17D3E55}"/>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07AC8BD9-C1F1-9DF2-370C-7EA8206AA48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BAB3BC08-8C9C-B4B5-3D3C-17F2DEC1B368}"/>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6E6ED51-E60D-82C5-9B5B-AC2148760D9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C9F7865B-395E-5B36-7621-B182003508EA}"/>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0E35FF7-B4AD-C475-EC7F-6C80D408D0E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C63464FA-2C30-77D4-2834-ACB609E0EF6E}"/>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2804ACAE-CFAB-23B4-33A6-822702B35F4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8133F89-08AD-2DDB-11FC-50E099716C52}"/>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7CFEFE60-1809-8413-B2BF-C7B249D527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0B7813AE-2FA8-D58E-402A-FD3E476B6AE8}"/>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6A281C22-FD9F-39BF-8703-764AFA2044A4}"/>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5A141BD3-7DFB-D3EF-5FF4-0C4444CFBB15}"/>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4C2950AF-7386-1D31-4A17-5272CC7D45BC}"/>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A1207494-AC75-F8CB-EEF6-ABEB2D078D28}"/>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0A0E0457-9AA7-C662-DEE6-208C9FD5CB9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2D484A57-8E12-613B-D7A6-4EC66BD9438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ED11DE7D-C1B3-021C-7E8D-B8EADE9D3FFB}"/>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BBE65B3E-A739-0145-252E-6E86085A6E92}"/>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1318F810-45D7-7DDD-649C-082695292ED8}"/>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20D0F3FC-FF26-4DFA-2579-5EB692003706}"/>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C0E551AD-3AFE-3403-8331-D0B879A2A57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C92E9DA2-4BD5-8875-128F-275C0FC4F494}"/>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123D7AA7-BCE6-60A7-A883-5AE3DBE158F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58A2BC49-C29B-05F1-01CE-BA0AB11F6A71}"/>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7AAD4A2-5635-14FA-CD4A-5794281AE8A3}"/>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B74F4E97-BE4B-B5A9-ABEA-04C0F932D24C}"/>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03641FD0-D9D1-29D7-DDF6-D11E88B2236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1EFAA50C-153A-AECA-3469-7D349F644292}"/>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991290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671A-36DB-1233-AE76-D2A5EE7B8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CDFAD-BA50-DFE2-41DD-CC62B9481C6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E1B2280E-BA35-7B4A-2A6B-A852165D2CB9}"/>
              </a:ext>
            </a:extLst>
          </p:cNvPr>
          <p:cNvSpPr/>
          <p:nvPr/>
        </p:nvSpPr>
        <p:spPr>
          <a:xfrm>
            <a:off x="3578568" y="262286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7DD16EE8-636B-4E8C-4EB3-D362A770076E}"/>
              </a:ext>
            </a:extLst>
          </p:cNvPr>
          <p:cNvPicPr>
            <a:picLocks noChangeAspect="1"/>
          </p:cNvPicPr>
          <p:nvPr/>
        </p:nvPicPr>
        <p:blipFill>
          <a:blip r:embed="rId2"/>
          <a:stretch>
            <a:fillRect/>
          </a:stretch>
        </p:blipFill>
        <p:spPr>
          <a:xfrm>
            <a:off x="5799964" y="318051"/>
            <a:ext cx="2185416" cy="4472609"/>
          </a:xfrm>
          <a:prstGeom prst="rect">
            <a:avLst/>
          </a:prstGeom>
        </p:spPr>
      </p:pic>
      <p:pic>
        <p:nvPicPr>
          <p:cNvPr id="3" name="Picture 2" descr="A screenshot of a phone&#10;&#10;Description automatically generated">
            <a:extLst>
              <a:ext uri="{FF2B5EF4-FFF2-40B4-BE49-F238E27FC236}">
                <a16:creationId xmlns:a16="http://schemas.microsoft.com/office/drawing/2014/main" id="{EF5CDAF4-3BE5-2CC4-4A9F-22A17BD88C55}"/>
              </a:ext>
            </a:extLst>
          </p:cNvPr>
          <p:cNvPicPr>
            <a:picLocks noChangeAspect="1"/>
          </p:cNvPicPr>
          <p:nvPr/>
        </p:nvPicPr>
        <p:blipFill>
          <a:blip r:embed="rId3"/>
          <a:stretch>
            <a:fillRect/>
          </a:stretch>
        </p:blipFill>
        <p:spPr>
          <a:xfrm>
            <a:off x="1158620" y="318051"/>
            <a:ext cx="2185416" cy="4472609"/>
          </a:xfrm>
          <a:prstGeom prst="rect">
            <a:avLst/>
          </a:prstGeom>
        </p:spPr>
      </p:pic>
      <p:grpSp>
        <p:nvGrpSpPr>
          <p:cNvPr id="281" name="Google Shape;1965;p48">
            <a:extLst>
              <a:ext uri="{FF2B5EF4-FFF2-40B4-BE49-F238E27FC236}">
                <a16:creationId xmlns:a16="http://schemas.microsoft.com/office/drawing/2014/main" id="{A81DF4C6-CFE1-24C8-8DEB-5F59334F7D0A}"/>
              </a:ext>
            </a:extLst>
          </p:cNvPr>
          <p:cNvGrpSpPr/>
          <p:nvPr/>
        </p:nvGrpSpPr>
        <p:grpSpPr>
          <a:xfrm>
            <a:off x="3945707" y="1061525"/>
            <a:ext cx="964223" cy="1272752"/>
            <a:chOff x="5543165" y="749998"/>
            <a:chExt cx="3121475" cy="3853948"/>
          </a:xfrm>
        </p:grpSpPr>
        <p:grpSp>
          <p:nvGrpSpPr>
            <p:cNvPr id="282" name="Google Shape;1966;p48">
              <a:extLst>
                <a:ext uri="{FF2B5EF4-FFF2-40B4-BE49-F238E27FC236}">
                  <a16:creationId xmlns:a16="http://schemas.microsoft.com/office/drawing/2014/main" id="{EC962C32-BC64-359A-3A24-FC8D436A47F9}"/>
                </a:ext>
              </a:extLst>
            </p:cNvPr>
            <p:cNvGrpSpPr/>
            <p:nvPr/>
          </p:nvGrpSpPr>
          <p:grpSpPr>
            <a:xfrm>
              <a:off x="5876821" y="3110915"/>
              <a:ext cx="703658" cy="1088039"/>
              <a:chOff x="3738665" y="1200367"/>
              <a:chExt cx="1441627" cy="2229132"/>
            </a:xfrm>
          </p:grpSpPr>
          <p:sp>
            <p:nvSpPr>
              <p:cNvPr id="538" name="Google Shape;1967;p48">
                <a:extLst>
                  <a:ext uri="{FF2B5EF4-FFF2-40B4-BE49-F238E27FC236}">
                    <a16:creationId xmlns:a16="http://schemas.microsoft.com/office/drawing/2014/main" id="{E1D67234-088B-346A-EFC8-5820DA96C0EE}"/>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9" name="Google Shape;1968;p48">
                <a:extLst>
                  <a:ext uri="{FF2B5EF4-FFF2-40B4-BE49-F238E27FC236}">
                    <a16:creationId xmlns:a16="http://schemas.microsoft.com/office/drawing/2014/main" id="{675DE10F-E530-B8AB-670D-A78C78305DFA}"/>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0" name="Google Shape;1969;p48">
                <a:extLst>
                  <a:ext uri="{FF2B5EF4-FFF2-40B4-BE49-F238E27FC236}">
                    <a16:creationId xmlns:a16="http://schemas.microsoft.com/office/drawing/2014/main" id="{7299F299-8BE3-111F-8077-6C1B65E1952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1" name="Google Shape;1970;p48">
                <a:extLst>
                  <a:ext uri="{FF2B5EF4-FFF2-40B4-BE49-F238E27FC236}">
                    <a16:creationId xmlns:a16="http://schemas.microsoft.com/office/drawing/2014/main" id="{8217DAE9-3EEC-1943-8F81-349FC2207F3F}"/>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2" name="Google Shape;1971;p48">
                <a:extLst>
                  <a:ext uri="{FF2B5EF4-FFF2-40B4-BE49-F238E27FC236}">
                    <a16:creationId xmlns:a16="http://schemas.microsoft.com/office/drawing/2014/main" id="{7150427A-25FE-DD7F-F410-1EA87A881A5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3" name="Google Shape;1972;p48">
                <a:extLst>
                  <a:ext uri="{FF2B5EF4-FFF2-40B4-BE49-F238E27FC236}">
                    <a16:creationId xmlns:a16="http://schemas.microsoft.com/office/drawing/2014/main" id="{F0ED4E11-25F9-42EC-8B10-ECE214BC13F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4" name="Google Shape;1973;p48">
                <a:extLst>
                  <a:ext uri="{FF2B5EF4-FFF2-40B4-BE49-F238E27FC236}">
                    <a16:creationId xmlns:a16="http://schemas.microsoft.com/office/drawing/2014/main" id="{12D7BCDB-948D-173B-4AD3-1C17CFCCE8D3}"/>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5" name="Google Shape;1974;p48">
                <a:extLst>
                  <a:ext uri="{FF2B5EF4-FFF2-40B4-BE49-F238E27FC236}">
                    <a16:creationId xmlns:a16="http://schemas.microsoft.com/office/drawing/2014/main" id="{A4644283-7779-91E2-4ADD-7517AACD9D72}"/>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6" name="Google Shape;1975;p48">
                <a:extLst>
                  <a:ext uri="{FF2B5EF4-FFF2-40B4-BE49-F238E27FC236}">
                    <a16:creationId xmlns:a16="http://schemas.microsoft.com/office/drawing/2014/main" id="{E0A5633B-6110-043A-1A87-2CB73534259F}"/>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7" name="Google Shape;1976;p48">
                <a:extLst>
                  <a:ext uri="{FF2B5EF4-FFF2-40B4-BE49-F238E27FC236}">
                    <a16:creationId xmlns:a16="http://schemas.microsoft.com/office/drawing/2014/main" id="{73A4E81F-5680-EA2C-D7B2-70658A251A83}"/>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8" name="Google Shape;1977;p48">
                <a:extLst>
                  <a:ext uri="{FF2B5EF4-FFF2-40B4-BE49-F238E27FC236}">
                    <a16:creationId xmlns:a16="http://schemas.microsoft.com/office/drawing/2014/main" id="{606590B2-E15B-53D0-43F9-98FAB664AF0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9" name="Google Shape;1978;p48">
                <a:extLst>
                  <a:ext uri="{FF2B5EF4-FFF2-40B4-BE49-F238E27FC236}">
                    <a16:creationId xmlns:a16="http://schemas.microsoft.com/office/drawing/2014/main" id="{157E01DB-4CAC-1154-3D49-E3B4ED0E36D3}"/>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0" name="Google Shape;1979;p48">
                <a:extLst>
                  <a:ext uri="{FF2B5EF4-FFF2-40B4-BE49-F238E27FC236}">
                    <a16:creationId xmlns:a16="http://schemas.microsoft.com/office/drawing/2014/main" id="{1A5C6806-2925-B7C5-C0FE-B45EFEAC149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1" name="Google Shape;1980;p48">
                <a:extLst>
                  <a:ext uri="{FF2B5EF4-FFF2-40B4-BE49-F238E27FC236}">
                    <a16:creationId xmlns:a16="http://schemas.microsoft.com/office/drawing/2014/main" id="{F1CD3865-4DB4-BAA7-6122-7336AF442F64}"/>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2" name="Google Shape;1981;p48">
                <a:extLst>
                  <a:ext uri="{FF2B5EF4-FFF2-40B4-BE49-F238E27FC236}">
                    <a16:creationId xmlns:a16="http://schemas.microsoft.com/office/drawing/2014/main" id="{13C7F115-9D36-5692-F72E-1B5FE9A01D84}"/>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3" name="Google Shape;1982;p48">
                <a:extLst>
                  <a:ext uri="{FF2B5EF4-FFF2-40B4-BE49-F238E27FC236}">
                    <a16:creationId xmlns:a16="http://schemas.microsoft.com/office/drawing/2014/main" id="{6AFD3605-1C31-A51A-5C88-519E6905CA86}"/>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3" name="Google Shape;1983;p48">
              <a:extLst>
                <a:ext uri="{FF2B5EF4-FFF2-40B4-BE49-F238E27FC236}">
                  <a16:creationId xmlns:a16="http://schemas.microsoft.com/office/drawing/2014/main" id="{100DBE20-0FCB-B06A-C01E-A815FB8A491C}"/>
                </a:ext>
              </a:extLst>
            </p:cNvPr>
            <p:cNvGrpSpPr/>
            <p:nvPr/>
          </p:nvGrpSpPr>
          <p:grpSpPr>
            <a:xfrm>
              <a:off x="5543165" y="1678378"/>
              <a:ext cx="2130247" cy="1332633"/>
              <a:chOff x="3508423" y="2039439"/>
              <a:chExt cx="4844774" cy="3030779"/>
            </a:xfrm>
          </p:grpSpPr>
          <p:sp>
            <p:nvSpPr>
              <p:cNvPr id="417" name="Google Shape;1984;p48">
                <a:extLst>
                  <a:ext uri="{FF2B5EF4-FFF2-40B4-BE49-F238E27FC236}">
                    <a16:creationId xmlns:a16="http://schemas.microsoft.com/office/drawing/2014/main" id="{2A9368DA-F662-1905-2A2F-A1378D994E62}"/>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8" name="Google Shape;1985;p48">
                <a:extLst>
                  <a:ext uri="{FF2B5EF4-FFF2-40B4-BE49-F238E27FC236}">
                    <a16:creationId xmlns:a16="http://schemas.microsoft.com/office/drawing/2014/main" id="{7ECF2756-55A7-258D-75C9-288D93DD4E0B}"/>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9" name="Google Shape;1986;p48">
                <a:extLst>
                  <a:ext uri="{FF2B5EF4-FFF2-40B4-BE49-F238E27FC236}">
                    <a16:creationId xmlns:a16="http://schemas.microsoft.com/office/drawing/2014/main" id="{45D21FEE-F631-3ADB-3E5D-26B4991D86D6}"/>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0" name="Google Shape;1987;p48">
                <a:extLst>
                  <a:ext uri="{FF2B5EF4-FFF2-40B4-BE49-F238E27FC236}">
                    <a16:creationId xmlns:a16="http://schemas.microsoft.com/office/drawing/2014/main" id="{967AB27E-B0E0-278F-9EE2-658D00AEB05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1" name="Google Shape;1988;p48">
                <a:extLst>
                  <a:ext uri="{FF2B5EF4-FFF2-40B4-BE49-F238E27FC236}">
                    <a16:creationId xmlns:a16="http://schemas.microsoft.com/office/drawing/2014/main" id="{7DFD522B-72DF-0265-C320-48847347017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1989;p48">
                <a:extLst>
                  <a:ext uri="{FF2B5EF4-FFF2-40B4-BE49-F238E27FC236}">
                    <a16:creationId xmlns:a16="http://schemas.microsoft.com/office/drawing/2014/main" id="{84EA1B35-8FF3-1361-5059-AA882604124D}"/>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3" name="Google Shape;1990;p48">
                <a:extLst>
                  <a:ext uri="{FF2B5EF4-FFF2-40B4-BE49-F238E27FC236}">
                    <a16:creationId xmlns:a16="http://schemas.microsoft.com/office/drawing/2014/main" id="{CD81F151-E65D-A68F-4B87-31DA7AD8FC8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1991;p48">
                <a:extLst>
                  <a:ext uri="{FF2B5EF4-FFF2-40B4-BE49-F238E27FC236}">
                    <a16:creationId xmlns:a16="http://schemas.microsoft.com/office/drawing/2014/main" id="{33CDE72E-F712-114B-A948-2874315A0DB2}"/>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5" name="Google Shape;1992;p48">
                <a:extLst>
                  <a:ext uri="{FF2B5EF4-FFF2-40B4-BE49-F238E27FC236}">
                    <a16:creationId xmlns:a16="http://schemas.microsoft.com/office/drawing/2014/main" id="{1EC80564-E640-B3C5-90C6-25408208248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6" name="Google Shape;1993;p48">
                <a:extLst>
                  <a:ext uri="{FF2B5EF4-FFF2-40B4-BE49-F238E27FC236}">
                    <a16:creationId xmlns:a16="http://schemas.microsoft.com/office/drawing/2014/main" id="{DC83712C-EFFF-CB17-BE14-DE860B6CE4F3}"/>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7" name="Google Shape;1994;p48">
                <a:extLst>
                  <a:ext uri="{FF2B5EF4-FFF2-40B4-BE49-F238E27FC236}">
                    <a16:creationId xmlns:a16="http://schemas.microsoft.com/office/drawing/2014/main" id="{D9ED129D-C96D-D888-72E6-89F40556D80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1995;p48">
                <a:extLst>
                  <a:ext uri="{FF2B5EF4-FFF2-40B4-BE49-F238E27FC236}">
                    <a16:creationId xmlns:a16="http://schemas.microsoft.com/office/drawing/2014/main" id="{3696D594-CE3E-8394-DC68-907B4D469B93}"/>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9" name="Google Shape;1996;p48">
                <a:extLst>
                  <a:ext uri="{FF2B5EF4-FFF2-40B4-BE49-F238E27FC236}">
                    <a16:creationId xmlns:a16="http://schemas.microsoft.com/office/drawing/2014/main" id="{86282ABE-1580-D5DE-15E5-F9CB971560EC}"/>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0" name="Google Shape;1997;p48">
                <a:extLst>
                  <a:ext uri="{FF2B5EF4-FFF2-40B4-BE49-F238E27FC236}">
                    <a16:creationId xmlns:a16="http://schemas.microsoft.com/office/drawing/2014/main" id="{8C3A16A4-FB98-2801-B90B-0C90FC330E03}"/>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1998;p48">
                <a:extLst>
                  <a:ext uri="{FF2B5EF4-FFF2-40B4-BE49-F238E27FC236}">
                    <a16:creationId xmlns:a16="http://schemas.microsoft.com/office/drawing/2014/main" id="{F19AFCD5-3754-EA2F-01D3-448D595C8D47}"/>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1999;p48">
                <a:extLst>
                  <a:ext uri="{FF2B5EF4-FFF2-40B4-BE49-F238E27FC236}">
                    <a16:creationId xmlns:a16="http://schemas.microsoft.com/office/drawing/2014/main" id="{94C8A4D4-2126-1CA5-154E-19D89E86093D}"/>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2000;p48">
                <a:extLst>
                  <a:ext uri="{FF2B5EF4-FFF2-40B4-BE49-F238E27FC236}">
                    <a16:creationId xmlns:a16="http://schemas.microsoft.com/office/drawing/2014/main" id="{074AC4F2-598C-EB2E-86D0-EC11449E818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2001;p48">
                <a:extLst>
                  <a:ext uri="{FF2B5EF4-FFF2-40B4-BE49-F238E27FC236}">
                    <a16:creationId xmlns:a16="http://schemas.microsoft.com/office/drawing/2014/main" id="{A53789C9-31CB-40C7-9AD3-72C04EDE03C8}"/>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2002;p48">
                <a:extLst>
                  <a:ext uri="{FF2B5EF4-FFF2-40B4-BE49-F238E27FC236}">
                    <a16:creationId xmlns:a16="http://schemas.microsoft.com/office/drawing/2014/main" id="{452FB9C4-DD4A-E0CC-6510-54608CC6B28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2003;p48">
                <a:extLst>
                  <a:ext uri="{FF2B5EF4-FFF2-40B4-BE49-F238E27FC236}">
                    <a16:creationId xmlns:a16="http://schemas.microsoft.com/office/drawing/2014/main" id="{CEC0186B-60FE-E06C-AA20-2B6B22070BD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2004;p48">
                <a:extLst>
                  <a:ext uri="{FF2B5EF4-FFF2-40B4-BE49-F238E27FC236}">
                    <a16:creationId xmlns:a16="http://schemas.microsoft.com/office/drawing/2014/main" id="{F80940ED-304C-026E-95FD-C5C4EA7DC5E1}"/>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8" name="Google Shape;2005;p48">
                <a:extLst>
                  <a:ext uri="{FF2B5EF4-FFF2-40B4-BE49-F238E27FC236}">
                    <a16:creationId xmlns:a16="http://schemas.microsoft.com/office/drawing/2014/main" id="{A57590A2-9E72-F212-64D9-8E49FAF8524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9" name="Google Shape;2006;p48">
                <a:extLst>
                  <a:ext uri="{FF2B5EF4-FFF2-40B4-BE49-F238E27FC236}">
                    <a16:creationId xmlns:a16="http://schemas.microsoft.com/office/drawing/2014/main" id="{EBF6251D-39EA-B92A-9243-0F0C70B16D04}"/>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2007;p48">
                <a:extLst>
                  <a:ext uri="{FF2B5EF4-FFF2-40B4-BE49-F238E27FC236}">
                    <a16:creationId xmlns:a16="http://schemas.microsoft.com/office/drawing/2014/main" id="{8FD617A9-250E-74CF-099B-42594F0BEFED}"/>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1" name="Google Shape;2008;p48">
                <a:extLst>
                  <a:ext uri="{FF2B5EF4-FFF2-40B4-BE49-F238E27FC236}">
                    <a16:creationId xmlns:a16="http://schemas.microsoft.com/office/drawing/2014/main" id="{A7C6FA6D-8B5F-034B-416E-F42CE09D5492}"/>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2" name="Google Shape;2009;p48">
                <a:extLst>
                  <a:ext uri="{FF2B5EF4-FFF2-40B4-BE49-F238E27FC236}">
                    <a16:creationId xmlns:a16="http://schemas.microsoft.com/office/drawing/2014/main" id="{A71C6890-5D27-E5CE-20AF-535C8DD8244C}"/>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3" name="Google Shape;2010;p48">
                <a:extLst>
                  <a:ext uri="{FF2B5EF4-FFF2-40B4-BE49-F238E27FC236}">
                    <a16:creationId xmlns:a16="http://schemas.microsoft.com/office/drawing/2014/main" id="{75B838D1-84A5-2377-C5F4-FCCC1CFDF11C}"/>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4" name="Google Shape;2011;p48">
                <a:extLst>
                  <a:ext uri="{FF2B5EF4-FFF2-40B4-BE49-F238E27FC236}">
                    <a16:creationId xmlns:a16="http://schemas.microsoft.com/office/drawing/2014/main" id="{BE8E2152-2E50-F8BC-7BE1-FB136DC4AC2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2012;p48">
                <a:extLst>
                  <a:ext uri="{FF2B5EF4-FFF2-40B4-BE49-F238E27FC236}">
                    <a16:creationId xmlns:a16="http://schemas.microsoft.com/office/drawing/2014/main" id="{1D6F7E2A-84F0-B330-7537-4EA5D13BD768}"/>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6" name="Google Shape;2013;p48">
                <a:extLst>
                  <a:ext uri="{FF2B5EF4-FFF2-40B4-BE49-F238E27FC236}">
                    <a16:creationId xmlns:a16="http://schemas.microsoft.com/office/drawing/2014/main" id="{91D73E6E-B888-3859-3B3D-3300DB67FF67}"/>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7" name="Google Shape;2014;p48">
                <a:extLst>
                  <a:ext uri="{FF2B5EF4-FFF2-40B4-BE49-F238E27FC236}">
                    <a16:creationId xmlns:a16="http://schemas.microsoft.com/office/drawing/2014/main" id="{5838C523-AF47-4114-E176-E3560AA8210F}"/>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8" name="Google Shape;2015;p48">
                <a:extLst>
                  <a:ext uri="{FF2B5EF4-FFF2-40B4-BE49-F238E27FC236}">
                    <a16:creationId xmlns:a16="http://schemas.microsoft.com/office/drawing/2014/main" id="{5F338065-3CBD-B746-FABC-EAD5933ED05B}"/>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9" name="Google Shape;2016;p48">
                <a:extLst>
                  <a:ext uri="{FF2B5EF4-FFF2-40B4-BE49-F238E27FC236}">
                    <a16:creationId xmlns:a16="http://schemas.microsoft.com/office/drawing/2014/main" id="{68093B10-E89A-2065-647D-31EADFCC586F}"/>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2017;p48">
                <a:extLst>
                  <a:ext uri="{FF2B5EF4-FFF2-40B4-BE49-F238E27FC236}">
                    <a16:creationId xmlns:a16="http://schemas.microsoft.com/office/drawing/2014/main" id="{1B1609AC-6711-0D43-11A7-B2343B5B003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2018;p48">
                <a:extLst>
                  <a:ext uri="{FF2B5EF4-FFF2-40B4-BE49-F238E27FC236}">
                    <a16:creationId xmlns:a16="http://schemas.microsoft.com/office/drawing/2014/main" id="{1ABAC9C1-0E36-93BB-75F1-A6B7B67E6E0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2019;p48">
                <a:extLst>
                  <a:ext uri="{FF2B5EF4-FFF2-40B4-BE49-F238E27FC236}">
                    <a16:creationId xmlns:a16="http://schemas.microsoft.com/office/drawing/2014/main" id="{D5223BE0-2311-6E0E-42C5-13011D2733B0}"/>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2020;p48">
                <a:extLst>
                  <a:ext uri="{FF2B5EF4-FFF2-40B4-BE49-F238E27FC236}">
                    <a16:creationId xmlns:a16="http://schemas.microsoft.com/office/drawing/2014/main" id="{35CD48EB-71B9-66E2-4BE6-758E381B1B15}"/>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2021;p48">
                <a:extLst>
                  <a:ext uri="{FF2B5EF4-FFF2-40B4-BE49-F238E27FC236}">
                    <a16:creationId xmlns:a16="http://schemas.microsoft.com/office/drawing/2014/main" id="{E56AA5FF-2C4D-5C05-3D4B-B670686A1EAE}"/>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2022;p48">
                <a:extLst>
                  <a:ext uri="{FF2B5EF4-FFF2-40B4-BE49-F238E27FC236}">
                    <a16:creationId xmlns:a16="http://schemas.microsoft.com/office/drawing/2014/main" id="{64C2A837-0846-4081-AE9F-A6BE5D0A77FD}"/>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2023;p48">
                <a:extLst>
                  <a:ext uri="{FF2B5EF4-FFF2-40B4-BE49-F238E27FC236}">
                    <a16:creationId xmlns:a16="http://schemas.microsoft.com/office/drawing/2014/main" id="{117D9A07-C751-8931-6420-6A9328F51615}"/>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2024;p48">
                <a:extLst>
                  <a:ext uri="{FF2B5EF4-FFF2-40B4-BE49-F238E27FC236}">
                    <a16:creationId xmlns:a16="http://schemas.microsoft.com/office/drawing/2014/main" id="{F83ED316-BEA0-B0B3-E962-E23A140E7761}"/>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2025;p48">
                <a:extLst>
                  <a:ext uri="{FF2B5EF4-FFF2-40B4-BE49-F238E27FC236}">
                    <a16:creationId xmlns:a16="http://schemas.microsoft.com/office/drawing/2014/main" id="{70F26E20-E4B0-5BE5-EBF0-1C9460C5E98C}"/>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2026;p48">
                <a:extLst>
                  <a:ext uri="{FF2B5EF4-FFF2-40B4-BE49-F238E27FC236}">
                    <a16:creationId xmlns:a16="http://schemas.microsoft.com/office/drawing/2014/main" id="{C06A6B9B-5AF2-F8B2-556E-5C1173AA94C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2027;p48">
                <a:extLst>
                  <a:ext uri="{FF2B5EF4-FFF2-40B4-BE49-F238E27FC236}">
                    <a16:creationId xmlns:a16="http://schemas.microsoft.com/office/drawing/2014/main" id="{5DCC6968-EE07-27FF-075A-1179F3609E53}"/>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2028;p48">
                <a:extLst>
                  <a:ext uri="{FF2B5EF4-FFF2-40B4-BE49-F238E27FC236}">
                    <a16:creationId xmlns:a16="http://schemas.microsoft.com/office/drawing/2014/main" id="{9608389B-C00D-EAA0-6349-509795329F2F}"/>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2029;p48">
                <a:extLst>
                  <a:ext uri="{FF2B5EF4-FFF2-40B4-BE49-F238E27FC236}">
                    <a16:creationId xmlns:a16="http://schemas.microsoft.com/office/drawing/2014/main" id="{88E0D352-6E3E-CEF1-A618-ED58166D6B4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2030;p48">
                <a:extLst>
                  <a:ext uri="{FF2B5EF4-FFF2-40B4-BE49-F238E27FC236}">
                    <a16:creationId xmlns:a16="http://schemas.microsoft.com/office/drawing/2014/main" id="{025CE34F-0544-814B-A63A-0498617490EA}"/>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2031;p48">
                <a:extLst>
                  <a:ext uri="{FF2B5EF4-FFF2-40B4-BE49-F238E27FC236}">
                    <a16:creationId xmlns:a16="http://schemas.microsoft.com/office/drawing/2014/main" id="{F2F071CA-98C5-AE49-7AD9-484CA9AB0126}"/>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2032;p48">
                <a:extLst>
                  <a:ext uri="{FF2B5EF4-FFF2-40B4-BE49-F238E27FC236}">
                    <a16:creationId xmlns:a16="http://schemas.microsoft.com/office/drawing/2014/main" id="{447EB352-67B3-5B1E-70D7-FEB79EF471EB}"/>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2033;p48">
                <a:extLst>
                  <a:ext uri="{FF2B5EF4-FFF2-40B4-BE49-F238E27FC236}">
                    <a16:creationId xmlns:a16="http://schemas.microsoft.com/office/drawing/2014/main" id="{606B6E72-98E9-A373-BE1D-4CBAD2B4689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2034;p48">
                <a:extLst>
                  <a:ext uri="{FF2B5EF4-FFF2-40B4-BE49-F238E27FC236}">
                    <a16:creationId xmlns:a16="http://schemas.microsoft.com/office/drawing/2014/main" id="{0B612198-AB28-C50F-FB94-451E7A4651FB}"/>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2035;p48">
                <a:extLst>
                  <a:ext uri="{FF2B5EF4-FFF2-40B4-BE49-F238E27FC236}">
                    <a16:creationId xmlns:a16="http://schemas.microsoft.com/office/drawing/2014/main" id="{B475A874-7222-BC6D-E81D-35680A9892D4}"/>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2036;p48">
                <a:extLst>
                  <a:ext uri="{FF2B5EF4-FFF2-40B4-BE49-F238E27FC236}">
                    <a16:creationId xmlns:a16="http://schemas.microsoft.com/office/drawing/2014/main" id="{022CE3F9-6C65-9FB2-1B61-9F9294B64FC4}"/>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2037;p48">
                <a:extLst>
                  <a:ext uri="{FF2B5EF4-FFF2-40B4-BE49-F238E27FC236}">
                    <a16:creationId xmlns:a16="http://schemas.microsoft.com/office/drawing/2014/main" id="{CEFAAED1-38E9-3451-E733-CA4B59B7C1C9}"/>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2038;p48">
                <a:extLst>
                  <a:ext uri="{FF2B5EF4-FFF2-40B4-BE49-F238E27FC236}">
                    <a16:creationId xmlns:a16="http://schemas.microsoft.com/office/drawing/2014/main" id="{26F55C48-6653-E217-A7F0-40834A9D876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2039;p48">
                <a:extLst>
                  <a:ext uri="{FF2B5EF4-FFF2-40B4-BE49-F238E27FC236}">
                    <a16:creationId xmlns:a16="http://schemas.microsoft.com/office/drawing/2014/main" id="{13D30A5B-5F0A-0446-FF6E-0F7CC41ED80B}"/>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2040;p48">
                <a:extLst>
                  <a:ext uri="{FF2B5EF4-FFF2-40B4-BE49-F238E27FC236}">
                    <a16:creationId xmlns:a16="http://schemas.microsoft.com/office/drawing/2014/main" id="{766EB5DB-04BA-5F00-975C-EEFFCF84AF6E}"/>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2041;p48">
                <a:extLst>
                  <a:ext uri="{FF2B5EF4-FFF2-40B4-BE49-F238E27FC236}">
                    <a16:creationId xmlns:a16="http://schemas.microsoft.com/office/drawing/2014/main" id="{BC500955-1A1F-7307-C0C6-368B011429B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2042;p48">
                <a:extLst>
                  <a:ext uri="{FF2B5EF4-FFF2-40B4-BE49-F238E27FC236}">
                    <a16:creationId xmlns:a16="http://schemas.microsoft.com/office/drawing/2014/main" id="{532512B3-687A-3A8C-B791-8C19C85F66A0}"/>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2043;p48">
                <a:extLst>
                  <a:ext uri="{FF2B5EF4-FFF2-40B4-BE49-F238E27FC236}">
                    <a16:creationId xmlns:a16="http://schemas.microsoft.com/office/drawing/2014/main" id="{95B1FBDE-F5EA-74D0-3122-35663010EC2F}"/>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7" name="Google Shape;2044;p48">
                <a:extLst>
                  <a:ext uri="{FF2B5EF4-FFF2-40B4-BE49-F238E27FC236}">
                    <a16:creationId xmlns:a16="http://schemas.microsoft.com/office/drawing/2014/main" id="{8E73A6DA-5EE3-67C7-D770-A2D445FC4DA6}"/>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8" name="Google Shape;2045;p48">
                <a:extLst>
                  <a:ext uri="{FF2B5EF4-FFF2-40B4-BE49-F238E27FC236}">
                    <a16:creationId xmlns:a16="http://schemas.microsoft.com/office/drawing/2014/main" id="{EF2D963B-9F4D-5A71-D48B-31B49D4A1CCF}"/>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2046;p48">
                <a:extLst>
                  <a:ext uri="{FF2B5EF4-FFF2-40B4-BE49-F238E27FC236}">
                    <a16:creationId xmlns:a16="http://schemas.microsoft.com/office/drawing/2014/main" id="{84385C27-5D8C-8E1B-2C8C-10D6FB0E3EC2}"/>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0" name="Google Shape;2047;p48">
                <a:extLst>
                  <a:ext uri="{FF2B5EF4-FFF2-40B4-BE49-F238E27FC236}">
                    <a16:creationId xmlns:a16="http://schemas.microsoft.com/office/drawing/2014/main" id="{6FE18F16-C7E7-5900-19F2-6E94ECC1370C}"/>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1" name="Google Shape;2048;p48">
                <a:extLst>
                  <a:ext uri="{FF2B5EF4-FFF2-40B4-BE49-F238E27FC236}">
                    <a16:creationId xmlns:a16="http://schemas.microsoft.com/office/drawing/2014/main" id="{11C77198-031C-24FB-71B1-6357F527E5B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2" name="Google Shape;2049;p48">
                <a:extLst>
                  <a:ext uri="{FF2B5EF4-FFF2-40B4-BE49-F238E27FC236}">
                    <a16:creationId xmlns:a16="http://schemas.microsoft.com/office/drawing/2014/main" id="{EE8B1D83-DF1D-35D0-8A49-EF00CEF9476B}"/>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3" name="Google Shape;2050;p48">
                <a:extLst>
                  <a:ext uri="{FF2B5EF4-FFF2-40B4-BE49-F238E27FC236}">
                    <a16:creationId xmlns:a16="http://schemas.microsoft.com/office/drawing/2014/main" id="{5F2A692E-AAB4-151E-6E66-CB72DF21B6EF}"/>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4" name="Google Shape;2051;p48">
                <a:extLst>
                  <a:ext uri="{FF2B5EF4-FFF2-40B4-BE49-F238E27FC236}">
                    <a16:creationId xmlns:a16="http://schemas.microsoft.com/office/drawing/2014/main" id="{1BF68D13-41FB-481C-3D69-DEAD2900918F}"/>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5" name="Google Shape;2052;p48">
                <a:extLst>
                  <a:ext uri="{FF2B5EF4-FFF2-40B4-BE49-F238E27FC236}">
                    <a16:creationId xmlns:a16="http://schemas.microsoft.com/office/drawing/2014/main" id="{2329A41F-CB57-96B8-F3D3-1F33DBA1C187}"/>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6" name="Google Shape;2053;p48">
                <a:extLst>
                  <a:ext uri="{FF2B5EF4-FFF2-40B4-BE49-F238E27FC236}">
                    <a16:creationId xmlns:a16="http://schemas.microsoft.com/office/drawing/2014/main" id="{FD4D8ABC-525D-C574-19CD-70C4CDA08922}"/>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7" name="Google Shape;2054;p48">
                <a:extLst>
                  <a:ext uri="{FF2B5EF4-FFF2-40B4-BE49-F238E27FC236}">
                    <a16:creationId xmlns:a16="http://schemas.microsoft.com/office/drawing/2014/main" id="{FC385582-8DC7-7937-A218-DF4328E8BDA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8" name="Google Shape;2055;p48">
                <a:extLst>
                  <a:ext uri="{FF2B5EF4-FFF2-40B4-BE49-F238E27FC236}">
                    <a16:creationId xmlns:a16="http://schemas.microsoft.com/office/drawing/2014/main" id="{EDCFC0B8-13A9-1519-1587-15CAE0194014}"/>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9" name="Google Shape;2056;p48">
                <a:extLst>
                  <a:ext uri="{FF2B5EF4-FFF2-40B4-BE49-F238E27FC236}">
                    <a16:creationId xmlns:a16="http://schemas.microsoft.com/office/drawing/2014/main" id="{7326AD50-8AF3-1547-C23F-56CF1716379E}"/>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0" name="Google Shape;2057;p48">
                <a:extLst>
                  <a:ext uri="{FF2B5EF4-FFF2-40B4-BE49-F238E27FC236}">
                    <a16:creationId xmlns:a16="http://schemas.microsoft.com/office/drawing/2014/main" id="{CCA534AD-6DC2-67E7-8417-8F442C7E70F9}"/>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1" name="Google Shape;2058;p48">
                <a:extLst>
                  <a:ext uri="{FF2B5EF4-FFF2-40B4-BE49-F238E27FC236}">
                    <a16:creationId xmlns:a16="http://schemas.microsoft.com/office/drawing/2014/main" id="{F68AC040-1464-03C9-416D-4D6D733F59D6}"/>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2" name="Google Shape;2059;p48">
                <a:extLst>
                  <a:ext uri="{FF2B5EF4-FFF2-40B4-BE49-F238E27FC236}">
                    <a16:creationId xmlns:a16="http://schemas.microsoft.com/office/drawing/2014/main" id="{B5D442E0-8435-0EBD-0E20-BCEC129BED16}"/>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3" name="Google Shape;2060;p48">
                <a:extLst>
                  <a:ext uri="{FF2B5EF4-FFF2-40B4-BE49-F238E27FC236}">
                    <a16:creationId xmlns:a16="http://schemas.microsoft.com/office/drawing/2014/main" id="{0AF0DC9C-CE8B-793B-1A08-44DBC3E7CDAA}"/>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2061;p48">
                <a:extLst>
                  <a:ext uri="{FF2B5EF4-FFF2-40B4-BE49-F238E27FC236}">
                    <a16:creationId xmlns:a16="http://schemas.microsoft.com/office/drawing/2014/main" id="{FF3F050F-150A-99C1-7C25-614636250161}"/>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2062;p48">
                <a:extLst>
                  <a:ext uri="{FF2B5EF4-FFF2-40B4-BE49-F238E27FC236}">
                    <a16:creationId xmlns:a16="http://schemas.microsoft.com/office/drawing/2014/main" id="{E029ED1B-42C1-6E40-7E59-97AB11761381}"/>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2063;p48">
                <a:extLst>
                  <a:ext uri="{FF2B5EF4-FFF2-40B4-BE49-F238E27FC236}">
                    <a16:creationId xmlns:a16="http://schemas.microsoft.com/office/drawing/2014/main" id="{FE4B0009-7997-0263-E46D-3F53D93DD126}"/>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2064;p48">
                <a:extLst>
                  <a:ext uri="{FF2B5EF4-FFF2-40B4-BE49-F238E27FC236}">
                    <a16:creationId xmlns:a16="http://schemas.microsoft.com/office/drawing/2014/main" id="{0B9F91E6-FF15-406B-FC68-5674F618C6F7}"/>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2065;p48">
                <a:extLst>
                  <a:ext uri="{FF2B5EF4-FFF2-40B4-BE49-F238E27FC236}">
                    <a16:creationId xmlns:a16="http://schemas.microsoft.com/office/drawing/2014/main" id="{96B22FEE-5E5D-34D4-4FD8-DFCE70D95B35}"/>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2066;p48">
                <a:extLst>
                  <a:ext uri="{FF2B5EF4-FFF2-40B4-BE49-F238E27FC236}">
                    <a16:creationId xmlns:a16="http://schemas.microsoft.com/office/drawing/2014/main" id="{98E5AC33-5FDB-28F0-ED82-3806C3808FBA}"/>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2067;p48">
                <a:extLst>
                  <a:ext uri="{FF2B5EF4-FFF2-40B4-BE49-F238E27FC236}">
                    <a16:creationId xmlns:a16="http://schemas.microsoft.com/office/drawing/2014/main" id="{A6EC4AF3-A7EC-8B07-DE87-8AC112C8C59B}"/>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2068;p48">
                <a:extLst>
                  <a:ext uri="{FF2B5EF4-FFF2-40B4-BE49-F238E27FC236}">
                    <a16:creationId xmlns:a16="http://schemas.microsoft.com/office/drawing/2014/main" id="{CAFBAC59-2F2A-5F03-8675-8DAE2DFC4FC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2069;p48">
                <a:extLst>
                  <a:ext uri="{FF2B5EF4-FFF2-40B4-BE49-F238E27FC236}">
                    <a16:creationId xmlns:a16="http://schemas.microsoft.com/office/drawing/2014/main" id="{F6DC97B2-680C-BCFB-DEDF-958BACF11B5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2070;p48">
                <a:extLst>
                  <a:ext uri="{FF2B5EF4-FFF2-40B4-BE49-F238E27FC236}">
                    <a16:creationId xmlns:a16="http://schemas.microsoft.com/office/drawing/2014/main" id="{6C0A44FC-EEFC-0C4F-20A2-BD0C3319BD24}"/>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2071;p48">
                <a:extLst>
                  <a:ext uri="{FF2B5EF4-FFF2-40B4-BE49-F238E27FC236}">
                    <a16:creationId xmlns:a16="http://schemas.microsoft.com/office/drawing/2014/main" id="{F4058821-8991-C6F7-D03B-72BBCD83754F}"/>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2072;p48">
                <a:extLst>
                  <a:ext uri="{FF2B5EF4-FFF2-40B4-BE49-F238E27FC236}">
                    <a16:creationId xmlns:a16="http://schemas.microsoft.com/office/drawing/2014/main" id="{93D8D329-6B43-AC68-30ED-A90E771D99A4}"/>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6" name="Google Shape;2073;p48">
                <a:extLst>
                  <a:ext uri="{FF2B5EF4-FFF2-40B4-BE49-F238E27FC236}">
                    <a16:creationId xmlns:a16="http://schemas.microsoft.com/office/drawing/2014/main" id="{DD216607-6BAB-B8F0-2596-F7E2F87ED5AC}"/>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7" name="Google Shape;2074;p48">
                <a:extLst>
                  <a:ext uri="{FF2B5EF4-FFF2-40B4-BE49-F238E27FC236}">
                    <a16:creationId xmlns:a16="http://schemas.microsoft.com/office/drawing/2014/main" id="{98FE48BD-16EC-8E03-7958-FBCA0EB5465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2075;p48">
                <a:extLst>
                  <a:ext uri="{FF2B5EF4-FFF2-40B4-BE49-F238E27FC236}">
                    <a16:creationId xmlns:a16="http://schemas.microsoft.com/office/drawing/2014/main" id="{80C5CAEE-5DAD-493E-3BA5-572C342582BA}"/>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9" name="Google Shape;2076;p48">
                <a:extLst>
                  <a:ext uri="{FF2B5EF4-FFF2-40B4-BE49-F238E27FC236}">
                    <a16:creationId xmlns:a16="http://schemas.microsoft.com/office/drawing/2014/main" id="{EC9ADCD3-5BF0-884A-18EB-848F06004860}"/>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0" name="Google Shape;2077;p48">
                <a:extLst>
                  <a:ext uri="{FF2B5EF4-FFF2-40B4-BE49-F238E27FC236}">
                    <a16:creationId xmlns:a16="http://schemas.microsoft.com/office/drawing/2014/main" id="{E1E1BA24-35D9-C05E-ED72-F0C788F4AD39}"/>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1" name="Google Shape;2078;p48">
                <a:extLst>
                  <a:ext uri="{FF2B5EF4-FFF2-40B4-BE49-F238E27FC236}">
                    <a16:creationId xmlns:a16="http://schemas.microsoft.com/office/drawing/2014/main" id="{4D2AF288-ACB0-EFEF-CDFB-F60B8589396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2" name="Google Shape;2079;p48">
                <a:extLst>
                  <a:ext uri="{FF2B5EF4-FFF2-40B4-BE49-F238E27FC236}">
                    <a16:creationId xmlns:a16="http://schemas.microsoft.com/office/drawing/2014/main" id="{449F8CFF-EB5C-441B-6D22-338F6D4A8B9B}"/>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3" name="Google Shape;2080;p48">
                <a:extLst>
                  <a:ext uri="{FF2B5EF4-FFF2-40B4-BE49-F238E27FC236}">
                    <a16:creationId xmlns:a16="http://schemas.microsoft.com/office/drawing/2014/main" id="{CC42E54A-4CA0-E2CC-1F8A-8911124F84D6}"/>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4" name="Google Shape;2081;p48">
                <a:extLst>
                  <a:ext uri="{FF2B5EF4-FFF2-40B4-BE49-F238E27FC236}">
                    <a16:creationId xmlns:a16="http://schemas.microsoft.com/office/drawing/2014/main" id="{398A1BF9-6BD9-DB89-650A-4F5EE9033A86}"/>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5" name="Google Shape;2082;p48">
                <a:extLst>
                  <a:ext uri="{FF2B5EF4-FFF2-40B4-BE49-F238E27FC236}">
                    <a16:creationId xmlns:a16="http://schemas.microsoft.com/office/drawing/2014/main" id="{A1DB85EF-2F46-698B-F541-E4D73832B3CE}"/>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6" name="Google Shape;2083;p48">
                <a:extLst>
                  <a:ext uri="{FF2B5EF4-FFF2-40B4-BE49-F238E27FC236}">
                    <a16:creationId xmlns:a16="http://schemas.microsoft.com/office/drawing/2014/main" id="{CE23B7A3-3663-A794-DD78-96793867C87C}"/>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7" name="Google Shape;2084;p48">
                <a:extLst>
                  <a:ext uri="{FF2B5EF4-FFF2-40B4-BE49-F238E27FC236}">
                    <a16:creationId xmlns:a16="http://schemas.microsoft.com/office/drawing/2014/main" id="{BEDCF497-9269-6F39-ECD7-2B4598A91DE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8" name="Google Shape;2085;p48">
                <a:extLst>
                  <a:ext uri="{FF2B5EF4-FFF2-40B4-BE49-F238E27FC236}">
                    <a16:creationId xmlns:a16="http://schemas.microsoft.com/office/drawing/2014/main" id="{76433B04-C84B-B4EA-4ACF-88C3DB46BAAD}"/>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9" name="Google Shape;2086;p48">
                <a:extLst>
                  <a:ext uri="{FF2B5EF4-FFF2-40B4-BE49-F238E27FC236}">
                    <a16:creationId xmlns:a16="http://schemas.microsoft.com/office/drawing/2014/main" id="{DECA58BB-5455-51AE-C0E2-AAE183FD0A78}"/>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0" name="Google Shape;2087;p48">
                <a:extLst>
                  <a:ext uri="{FF2B5EF4-FFF2-40B4-BE49-F238E27FC236}">
                    <a16:creationId xmlns:a16="http://schemas.microsoft.com/office/drawing/2014/main" id="{87E80CB5-239E-A246-FBFF-22FFCE0C321D}"/>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1" name="Google Shape;2088;p48">
                <a:extLst>
                  <a:ext uri="{FF2B5EF4-FFF2-40B4-BE49-F238E27FC236}">
                    <a16:creationId xmlns:a16="http://schemas.microsoft.com/office/drawing/2014/main" id="{01DAFFFB-1A79-82FD-DD58-3E1B3477C243}"/>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2" name="Google Shape;2089;p48">
                <a:extLst>
                  <a:ext uri="{FF2B5EF4-FFF2-40B4-BE49-F238E27FC236}">
                    <a16:creationId xmlns:a16="http://schemas.microsoft.com/office/drawing/2014/main" id="{9667E732-C144-3309-6E1F-82595E7F6D05}"/>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3" name="Google Shape;2090;p48">
                <a:extLst>
                  <a:ext uri="{FF2B5EF4-FFF2-40B4-BE49-F238E27FC236}">
                    <a16:creationId xmlns:a16="http://schemas.microsoft.com/office/drawing/2014/main" id="{F872E190-09BF-F0CB-82EA-780ED48E58C2}"/>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4" name="Google Shape;2091;p48">
                <a:extLst>
                  <a:ext uri="{FF2B5EF4-FFF2-40B4-BE49-F238E27FC236}">
                    <a16:creationId xmlns:a16="http://schemas.microsoft.com/office/drawing/2014/main" id="{BFB8047B-A315-094D-05DA-FEA600402A1B}"/>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5" name="Google Shape;2092;p48">
                <a:extLst>
                  <a:ext uri="{FF2B5EF4-FFF2-40B4-BE49-F238E27FC236}">
                    <a16:creationId xmlns:a16="http://schemas.microsoft.com/office/drawing/2014/main" id="{E615399E-2468-9BF4-E62E-F05A1B87B046}"/>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6" name="Google Shape;2093;p48">
                <a:extLst>
                  <a:ext uri="{FF2B5EF4-FFF2-40B4-BE49-F238E27FC236}">
                    <a16:creationId xmlns:a16="http://schemas.microsoft.com/office/drawing/2014/main" id="{3DC052AF-7520-0EF0-A9AB-6F2BAEDF5BC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7" name="Google Shape;2094;p48">
                <a:extLst>
                  <a:ext uri="{FF2B5EF4-FFF2-40B4-BE49-F238E27FC236}">
                    <a16:creationId xmlns:a16="http://schemas.microsoft.com/office/drawing/2014/main" id="{2549B59F-989E-0F76-8C2C-B45E4DBF1191}"/>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8" name="Google Shape;2095;p48">
                <a:extLst>
                  <a:ext uri="{FF2B5EF4-FFF2-40B4-BE49-F238E27FC236}">
                    <a16:creationId xmlns:a16="http://schemas.microsoft.com/office/drawing/2014/main" id="{55ADE3DA-D16D-0389-0006-4BC6923F30AC}"/>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9" name="Google Shape;2096;p48">
                <a:extLst>
                  <a:ext uri="{FF2B5EF4-FFF2-40B4-BE49-F238E27FC236}">
                    <a16:creationId xmlns:a16="http://schemas.microsoft.com/office/drawing/2014/main" id="{1E531F05-2B3A-9668-0619-6B34A336119C}"/>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0" name="Google Shape;2097;p48">
                <a:extLst>
                  <a:ext uri="{FF2B5EF4-FFF2-40B4-BE49-F238E27FC236}">
                    <a16:creationId xmlns:a16="http://schemas.microsoft.com/office/drawing/2014/main" id="{C853BB0B-2767-675D-2601-69E32D65F8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1" name="Google Shape;2098;p48">
                <a:extLst>
                  <a:ext uri="{FF2B5EF4-FFF2-40B4-BE49-F238E27FC236}">
                    <a16:creationId xmlns:a16="http://schemas.microsoft.com/office/drawing/2014/main" id="{EC205EF5-0017-8661-3EC0-DB81232317D4}"/>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2" name="Google Shape;2099;p48">
                <a:extLst>
                  <a:ext uri="{FF2B5EF4-FFF2-40B4-BE49-F238E27FC236}">
                    <a16:creationId xmlns:a16="http://schemas.microsoft.com/office/drawing/2014/main" id="{574E4B6B-E837-5C6F-ED3B-C26C65F78341}"/>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3" name="Google Shape;2100;p48">
                <a:extLst>
                  <a:ext uri="{FF2B5EF4-FFF2-40B4-BE49-F238E27FC236}">
                    <a16:creationId xmlns:a16="http://schemas.microsoft.com/office/drawing/2014/main" id="{B713383E-8B4F-8C72-B54D-F13F232A9994}"/>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4" name="Google Shape;2101;p48">
                <a:extLst>
                  <a:ext uri="{FF2B5EF4-FFF2-40B4-BE49-F238E27FC236}">
                    <a16:creationId xmlns:a16="http://schemas.microsoft.com/office/drawing/2014/main" id="{D85530B4-5845-E895-881E-923899F5C846}"/>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5" name="Google Shape;2102;p48">
                <a:extLst>
                  <a:ext uri="{FF2B5EF4-FFF2-40B4-BE49-F238E27FC236}">
                    <a16:creationId xmlns:a16="http://schemas.microsoft.com/office/drawing/2014/main" id="{403D73E8-B02E-6FFC-3506-D986A8346033}"/>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6" name="Google Shape;2103;p48">
                <a:extLst>
                  <a:ext uri="{FF2B5EF4-FFF2-40B4-BE49-F238E27FC236}">
                    <a16:creationId xmlns:a16="http://schemas.microsoft.com/office/drawing/2014/main" id="{088EDD20-621D-0F34-B141-8F28C656A38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7" name="Google Shape;2104;p48">
                <a:extLst>
                  <a:ext uri="{FF2B5EF4-FFF2-40B4-BE49-F238E27FC236}">
                    <a16:creationId xmlns:a16="http://schemas.microsoft.com/office/drawing/2014/main" id="{0A3D8385-7F0F-444B-A22D-734736A4084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4" name="Google Shape;2105;p48">
              <a:extLst>
                <a:ext uri="{FF2B5EF4-FFF2-40B4-BE49-F238E27FC236}">
                  <a16:creationId xmlns:a16="http://schemas.microsoft.com/office/drawing/2014/main" id="{DF480B39-7F3C-FA06-A6FD-326E34EB3622}"/>
                </a:ext>
              </a:extLst>
            </p:cNvPr>
            <p:cNvGrpSpPr/>
            <p:nvPr/>
          </p:nvGrpSpPr>
          <p:grpSpPr>
            <a:xfrm>
              <a:off x="6465212" y="1017703"/>
              <a:ext cx="2199428" cy="3586243"/>
              <a:chOff x="6815843" y="1949382"/>
              <a:chExt cx="1723689" cy="2810535"/>
            </a:xfrm>
          </p:grpSpPr>
          <p:grpSp>
            <p:nvGrpSpPr>
              <p:cNvPr id="305" name="Google Shape;2106;p48">
                <a:extLst>
                  <a:ext uri="{FF2B5EF4-FFF2-40B4-BE49-F238E27FC236}">
                    <a16:creationId xmlns:a16="http://schemas.microsoft.com/office/drawing/2014/main" id="{F865C370-50FE-5BA6-DEF4-C028C21858D1}"/>
                  </a:ext>
                </a:extLst>
              </p:cNvPr>
              <p:cNvGrpSpPr/>
              <p:nvPr/>
            </p:nvGrpSpPr>
            <p:grpSpPr>
              <a:xfrm>
                <a:off x="6815843" y="1949382"/>
                <a:ext cx="1723689" cy="2810535"/>
                <a:chOff x="278575" y="235669"/>
                <a:chExt cx="1800762" cy="2936205"/>
              </a:xfrm>
            </p:grpSpPr>
            <p:sp>
              <p:nvSpPr>
                <p:cNvPr id="337" name="Google Shape;2107;p48">
                  <a:extLst>
                    <a:ext uri="{FF2B5EF4-FFF2-40B4-BE49-F238E27FC236}">
                      <a16:creationId xmlns:a16="http://schemas.microsoft.com/office/drawing/2014/main" id="{FCED90E2-7631-56C1-978E-3B71DCBEBCAA}"/>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8" name="Google Shape;2108;p48">
                  <a:extLst>
                    <a:ext uri="{FF2B5EF4-FFF2-40B4-BE49-F238E27FC236}">
                      <a16:creationId xmlns:a16="http://schemas.microsoft.com/office/drawing/2014/main" id="{F98961A3-710C-DB78-228A-55533DFFE9EC}"/>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9" name="Google Shape;2109;p48">
                  <a:extLst>
                    <a:ext uri="{FF2B5EF4-FFF2-40B4-BE49-F238E27FC236}">
                      <a16:creationId xmlns:a16="http://schemas.microsoft.com/office/drawing/2014/main" id="{B87C3C82-97B7-F36F-0354-D7D6E7C014E8}"/>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0" name="Google Shape;2110;p48">
                  <a:extLst>
                    <a:ext uri="{FF2B5EF4-FFF2-40B4-BE49-F238E27FC236}">
                      <a16:creationId xmlns:a16="http://schemas.microsoft.com/office/drawing/2014/main" id="{00431EC1-6B70-87A0-2894-5756B66108D3}"/>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1" name="Google Shape;2111;p48">
                  <a:extLst>
                    <a:ext uri="{FF2B5EF4-FFF2-40B4-BE49-F238E27FC236}">
                      <a16:creationId xmlns:a16="http://schemas.microsoft.com/office/drawing/2014/main" id="{6664C646-D44F-639E-211D-7711A2FCB1A5}"/>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2" name="Google Shape;2112;p48">
                  <a:extLst>
                    <a:ext uri="{FF2B5EF4-FFF2-40B4-BE49-F238E27FC236}">
                      <a16:creationId xmlns:a16="http://schemas.microsoft.com/office/drawing/2014/main" id="{A6B81981-98BD-6754-FA89-6B84B5A235F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3" name="Google Shape;2113;p48">
                  <a:extLst>
                    <a:ext uri="{FF2B5EF4-FFF2-40B4-BE49-F238E27FC236}">
                      <a16:creationId xmlns:a16="http://schemas.microsoft.com/office/drawing/2014/main" id="{44F76E41-F812-1534-3474-70603D66278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4" name="Google Shape;2114;p48">
                  <a:extLst>
                    <a:ext uri="{FF2B5EF4-FFF2-40B4-BE49-F238E27FC236}">
                      <a16:creationId xmlns:a16="http://schemas.microsoft.com/office/drawing/2014/main" id="{3FE17555-3A11-F508-A27B-D0FF0F450E49}"/>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5" name="Google Shape;2115;p48">
                  <a:extLst>
                    <a:ext uri="{FF2B5EF4-FFF2-40B4-BE49-F238E27FC236}">
                      <a16:creationId xmlns:a16="http://schemas.microsoft.com/office/drawing/2014/main" id="{88B837A7-E909-154F-151E-40D04E22D21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6" name="Google Shape;2116;p48">
                  <a:extLst>
                    <a:ext uri="{FF2B5EF4-FFF2-40B4-BE49-F238E27FC236}">
                      <a16:creationId xmlns:a16="http://schemas.microsoft.com/office/drawing/2014/main" id="{F8E39A91-5360-56FD-0401-4E8BCA95748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7" name="Google Shape;2117;p48">
                  <a:extLst>
                    <a:ext uri="{FF2B5EF4-FFF2-40B4-BE49-F238E27FC236}">
                      <a16:creationId xmlns:a16="http://schemas.microsoft.com/office/drawing/2014/main" id="{1486CACF-48B4-1BBB-C544-11D5FB79D69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8" name="Google Shape;2118;p48">
                  <a:extLst>
                    <a:ext uri="{FF2B5EF4-FFF2-40B4-BE49-F238E27FC236}">
                      <a16:creationId xmlns:a16="http://schemas.microsoft.com/office/drawing/2014/main" id="{05339E04-5A1E-19A5-C958-C1876E373CA0}"/>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9" name="Google Shape;2119;p48">
                  <a:extLst>
                    <a:ext uri="{FF2B5EF4-FFF2-40B4-BE49-F238E27FC236}">
                      <a16:creationId xmlns:a16="http://schemas.microsoft.com/office/drawing/2014/main" id="{E2EB3CCA-8347-2F32-8042-66FC3F032C8B}"/>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0" name="Google Shape;2120;p48">
                  <a:extLst>
                    <a:ext uri="{FF2B5EF4-FFF2-40B4-BE49-F238E27FC236}">
                      <a16:creationId xmlns:a16="http://schemas.microsoft.com/office/drawing/2014/main" id="{669E1EA6-A31E-9861-BE3F-D67B2E4F6D9E}"/>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1" name="Google Shape;2121;p48">
                  <a:extLst>
                    <a:ext uri="{FF2B5EF4-FFF2-40B4-BE49-F238E27FC236}">
                      <a16:creationId xmlns:a16="http://schemas.microsoft.com/office/drawing/2014/main" id="{2C4A16D4-88F8-C0B9-D229-BD0AF7B86DB4}"/>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2" name="Google Shape;2122;p48">
                  <a:extLst>
                    <a:ext uri="{FF2B5EF4-FFF2-40B4-BE49-F238E27FC236}">
                      <a16:creationId xmlns:a16="http://schemas.microsoft.com/office/drawing/2014/main" id="{5BF391D9-1C35-8CF1-2551-DB350F4DD0E6}"/>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3" name="Google Shape;2123;p48">
                  <a:extLst>
                    <a:ext uri="{FF2B5EF4-FFF2-40B4-BE49-F238E27FC236}">
                      <a16:creationId xmlns:a16="http://schemas.microsoft.com/office/drawing/2014/main" id="{A8D4D080-0731-A9C2-37C6-523C77422FBF}"/>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4" name="Google Shape;2124;p48">
                  <a:extLst>
                    <a:ext uri="{FF2B5EF4-FFF2-40B4-BE49-F238E27FC236}">
                      <a16:creationId xmlns:a16="http://schemas.microsoft.com/office/drawing/2014/main" id="{2B499158-6B4F-50B4-7FCA-D943B57E706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5" name="Google Shape;2125;p48">
                  <a:extLst>
                    <a:ext uri="{FF2B5EF4-FFF2-40B4-BE49-F238E27FC236}">
                      <a16:creationId xmlns:a16="http://schemas.microsoft.com/office/drawing/2014/main" id="{5491F9FA-9DDA-E9A6-39AD-D506D1469EF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6" name="Google Shape;2126;p48">
                  <a:extLst>
                    <a:ext uri="{FF2B5EF4-FFF2-40B4-BE49-F238E27FC236}">
                      <a16:creationId xmlns:a16="http://schemas.microsoft.com/office/drawing/2014/main" id="{7D0FE915-B9FE-DF69-BBB0-C50DAEF22767}"/>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2127;p48">
                  <a:extLst>
                    <a:ext uri="{FF2B5EF4-FFF2-40B4-BE49-F238E27FC236}">
                      <a16:creationId xmlns:a16="http://schemas.microsoft.com/office/drawing/2014/main" id="{6B4E2C0F-8FA1-0F19-E4E0-A92E0E7409D3}"/>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8" name="Google Shape;2128;p48">
                  <a:extLst>
                    <a:ext uri="{FF2B5EF4-FFF2-40B4-BE49-F238E27FC236}">
                      <a16:creationId xmlns:a16="http://schemas.microsoft.com/office/drawing/2014/main" id="{35E18557-4541-09A6-9A89-D0B97A323696}"/>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9" name="Google Shape;2129;p48">
                  <a:extLst>
                    <a:ext uri="{FF2B5EF4-FFF2-40B4-BE49-F238E27FC236}">
                      <a16:creationId xmlns:a16="http://schemas.microsoft.com/office/drawing/2014/main" id="{143E83B5-DFE3-F7EC-C5D9-94813506DF1B}"/>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0" name="Google Shape;2130;p48">
                  <a:extLst>
                    <a:ext uri="{FF2B5EF4-FFF2-40B4-BE49-F238E27FC236}">
                      <a16:creationId xmlns:a16="http://schemas.microsoft.com/office/drawing/2014/main" id="{ECC74934-F13E-7EE4-1415-767AB38F7D3D}"/>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1" name="Google Shape;2131;p48">
                  <a:extLst>
                    <a:ext uri="{FF2B5EF4-FFF2-40B4-BE49-F238E27FC236}">
                      <a16:creationId xmlns:a16="http://schemas.microsoft.com/office/drawing/2014/main" id="{B0C130D8-50FC-93F8-247E-540EF8425649}"/>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2" name="Google Shape;2132;p48">
                  <a:extLst>
                    <a:ext uri="{FF2B5EF4-FFF2-40B4-BE49-F238E27FC236}">
                      <a16:creationId xmlns:a16="http://schemas.microsoft.com/office/drawing/2014/main" id="{4CBEC83B-3A1E-F3B9-F293-0E2D1E0C6D92}"/>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2133;p48">
                  <a:extLst>
                    <a:ext uri="{FF2B5EF4-FFF2-40B4-BE49-F238E27FC236}">
                      <a16:creationId xmlns:a16="http://schemas.microsoft.com/office/drawing/2014/main" id="{F215AB61-208C-4961-39B8-7D1DC52AA5DC}"/>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4" name="Google Shape;2134;p48">
                  <a:extLst>
                    <a:ext uri="{FF2B5EF4-FFF2-40B4-BE49-F238E27FC236}">
                      <a16:creationId xmlns:a16="http://schemas.microsoft.com/office/drawing/2014/main" id="{FA106518-DB11-9CE7-C149-E62FEC29EC30}"/>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 name="Google Shape;2135;p48">
                  <a:extLst>
                    <a:ext uri="{FF2B5EF4-FFF2-40B4-BE49-F238E27FC236}">
                      <a16:creationId xmlns:a16="http://schemas.microsoft.com/office/drawing/2014/main" id="{6CADF135-C0B9-8B9A-9037-A43A2FF41BF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6" name="Google Shape;2136;p48">
                  <a:extLst>
                    <a:ext uri="{FF2B5EF4-FFF2-40B4-BE49-F238E27FC236}">
                      <a16:creationId xmlns:a16="http://schemas.microsoft.com/office/drawing/2014/main" id="{EB0D1503-1F71-11C6-F4F1-873A1B44AA89}"/>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7" name="Google Shape;2137;p48">
                  <a:extLst>
                    <a:ext uri="{FF2B5EF4-FFF2-40B4-BE49-F238E27FC236}">
                      <a16:creationId xmlns:a16="http://schemas.microsoft.com/office/drawing/2014/main" id="{6E74F841-B917-4305-839E-7F3F780ABA48}"/>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8" name="Google Shape;2138;p48">
                  <a:extLst>
                    <a:ext uri="{FF2B5EF4-FFF2-40B4-BE49-F238E27FC236}">
                      <a16:creationId xmlns:a16="http://schemas.microsoft.com/office/drawing/2014/main" id="{553E3F04-E013-6595-2233-19666D32D825}"/>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9" name="Google Shape;2139;p48">
                  <a:extLst>
                    <a:ext uri="{FF2B5EF4-FFF2-40B4-BE49-F238E27FC236}">
                      <a16:creationId xmlns:a16="http://schemas.microsoft.com/office/drawing/2014/main" id="{DF656FAE-F32E-9DD4-D33C-9273BB85F85C}"/>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0" name="Google Shape;2140;p48">
                  <a:extLst>
                    <a:ext uri="{FF2B5EF4-FFF2-40B4-BE49-F238E27FC236}">
                      <a16:creationId xmlns:a16="http://schemas.microsoft.com/office/drawing/2014/main" id="{01EC2B81-9B81-CD99-BC22-99E46E415D50}"/>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1" name="Google Shape;2141;p48">
                  <a:extLst>
                    <a:ext uri="{FF2B5EF4-FFF2-40B4-BE49-F238E27FC236}">
                      <a16:creationId xmlns:a16="http://schemas.microsoft.com/office/drawing/2014/main" id="{7845FC9B-C9A0-BF69-161B-9B45CDB07335}"/>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2" name="Google Shape;2142;p48">
                  <a:extLst>
                    <a:ext uri="{FF2B5EF4-FFF2-40B4-BE49-F238E27FC236}">
                      <a16:creationId xmlns:a16="http://schemas.microsoft.com/office/drawing/2014/main" id="{8BC1E8FF-D947-FC00-3FE0-6FE6F66BE281}"/>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3" name="Google Shape;2143;p48">
                  <a:extLst>
                    <a:ext uri="{FF2B5EF4-FFF2-40B4-BE49-F238E27FC236}">
                      <a16:creationId xmlns:a16="http://schemas.microsoft.com/office/drawing/2014/main" id="{3DE3EA95-2B33-0A96-99A1-2E2722E2B57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4" name="Google Shape;2144;p48">
                  <a:extLst>
                    <a:ext uri="{FF2B5EF4-FFF2-40B4-BE49-F238E27FC236}">
                      <a16:creationId xmlns:a16="http://schemas.microsoft.com/office/drawing/2014/main" id="{9FE8C336-16B3-73FD-4D89-CA83AE25231C}"/>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5" name="Google Shape;2145;p48">
                  <a:extLst>
                    <a:ext uri="{FF2B5EF4-FFF2-40B4-BE49-F238E27FC236}">
                      <a16:creationId xmlns:a16="http://schemas.microsoft.com/office/drawing/2014/main" id="{89148F16-492B-A0F6-E238-A116071FE0FC}"/>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6" name="Google Shape;2146;p48">
                  <a:extLst>
                    <a:ext uri="{FF2B5EF4-FFF2-40B4-BE49-F238E27FC236}">
                      <a16:creationId xmlns:a16="http://schemas.microsoft.com/office/drawing/2014/main" id="{78481BD2-63DE-8DD8-7616-FBDDFAE75594}"/>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7" name="Google Shape;2147;p48">
                  <a:extLst>
                    <a:ext uri="{FF2B5EF4-FFF2-40B4-BE49-F238E27FC236}">
                      <a16:creationId xmlns:a16="http://schemas.microsoft.com/office/drawing/2014/main" id="{6C761468-1539-933B-37D2-B1EEBE2E639F}"/>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8" name="Google Shape;2148;p48">
                  <a:extLst>
                    <a:ext uri="{FF2B5EF4-FFF2-40B4-BE49-F238E27FC236}">
                      <a16:creationId xmlns:a16="http://schemas.microsoft.com/office/drawing/2014/main" id="{35AE95DB-C26E-727D-078C-C3A1171F45BB}"/>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9" name="Google Shape;2149;p48">
                  <a:extLst>
                    <a:ext uri="{FF2B5EF4-FFF2-40B4-BE49-F238E27FC236}">
                      <a16:creationId xmlns:a16="http://schemas.microsoft.com/office/drawing/2014/main" id="{F750148E-0855-36E7-5C9B-6EB6024AFC3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0" name="Google Shape;2150;p48">
                  <a:extLst>
                    <a:ext uri="{FF2B5EF4-FFF2-40B4-BE49-F238E27FC236}">
                      <a16:creationId xmlns:a16="http://schemas.microsoft.com/office/drawing/2014/main" id="{9D485732-A016-5752-E12D-5D7044C76F46}"/>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1" name="Google Shape;2151;p48">
                  <a:extLst>
                    <a:ext uri="{FF2B5EF4-FFF2-40B4-BE49-F238E27FC236}">
                      <a16:creationId xmlns:a16="http://schemas.microsoft.com/office/drawing/2014/main" id="{9DA36393-3B8F-CBD5-F209-4C7678E97AC0}"/>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2" name="Google Shape;2152;p48">
                  <a:extLst>
                    <a:ext uri="{FF2B5EF4-FFF2-40B4-BE49-F238E27FC236}">
                      <a16:creationId xmlns:a16="http://schemas.microsoft.com/office/drawing/2014/main" id="{BAAE7964-A982-9338-CEB1-EA795BAB988B}"/>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3" name="Google Shape;2153;p48">
                  <a:extLst>
                    <a:ext uri="{FF2B5EF4-FFF2-40B4-BE49-F238E27FC236}">
                      <a16:creationId xmlns:a16="http://schemas.microsoft.com/office/drawing/2014/main" id="{6857C963-E53B-C975-0AF3-1B0D026BD43D}"/>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4" name="Google Shape;2154;p48">
                  <a:extLst>
                    <a:ext uri="{FF2B5EF4-FFF2-40B4-BE49-F238E27FC236}">
                      <a16:creationId xmlns:a16="http://schemas.microsoft.com/office/drawing/2014/main" id="{4C45D2BF-54C9-D4E9-8798-CE95C934C3A6}"/>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5" name="Google Shape;2155;p48">
                  <a:extLst>
                    <a:ext uri="{FF2B5EF4-FFF2-40B4-BE49-F238E27FC236}">
                      <a16:creationId xmlns:a16="http://schemas.microsoft.com/office/drawing/2014/main" id="{6694B505-F5DB-F334-C8B9-35052FEA4513}"/>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6" name="Google Shape;2156;p48">
                  <a:extLst>
                    <a:ext uri="{FF2B5EF4-FFF2-40B4-BE49-F238E27FC236}">
                      <a16:creationId xmlns:a16="http://schemas.microsoft.com/office/drawing/2014/main" id="{C9DC3B06-80A1-5175-BE12-01C44AE28B6D}"/>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7" name="Google Shape;2157;p48">
                  <a:extLst>
                    <a:ext uri="{FF2B5EF4-FFF2-40B4-BE49-F238E27FC236}">
                      <a16:creationId xmlns:a16="http://schemas.microsoft.com/office/drawing/2014/main" id="{B8DB2FD5-0FCB-C0E3-0B8B-FD395C6F9923}"/>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8" name="Google Shape;2158;p48">
                  <a:extLst>
                    <a:ext uri="{FF2B5EF4-FFF2-40B4-BE49-F238E27FC236}">
                      <a16:creationId xmlns:a16="http://schemas.microsoft.com/office/drawing/2014/main" id="{B6928C69-EF8B-753F-F0D6-AF7C863CE521}"/>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9" name="Google Shape;2159;p48">
                  <a:extLst>
                    <a:ext uri="{FF2B5EF4-FFF2-40B4-BE49-F238E27FC236}">
                      <a16:creationId xmlns:a16="http://schemas.microsoft.com/office/drawing/2014/main" id="{0538C22D-8497-1C36-AE15-75E04F29AB7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0" name="Google Shape;2160;p48">
                  <a:extLst>
                    <a:ext uri="{FF2B5EF4-FFF2-40B4-BE49-F238E27FC236}">
                      <a16:creationId xmlns:a16="http://schemas.microsoft.com/office/drawing/2014/main" id="{F3C42821-205C-36CD-17A2-D3C54CBB29A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1" name="Google Shape;2161;p48">
                  <a:extLst>
                    <a:ext uri="{FF2B5EF4-FFF2-40B4-BE49-F238E27FC236}">
                      <a16:creationId xmlns:a16="http://schemas.microsoft.com/office/drawing/2014/main" id="{4D059866-CCC9-ECBA-03F5-7DB6C3E212C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2" name="Google Shape;2162;p48">
                  <a:extLst>
                    <a:ext uri="{FF2B5EF4-FFF2-40B4-BE49-F238E27FC236}">
                      <a16:creationId xmlns:a16="http://schemas.microsoft.com/office/drawing/2014/main" id="{6940DDD2-CCF0-040C-4C7A-B24F6D0EB11B}"/>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3" name="Google Shape;2163;p48">
                  <a:extLst>
                    <a:ext uri="{FF2B5EF4-FFF2-40B4-BE49-F238E27FC236}">
                      <a16:creationId xmlns:a16="http://schemas.microsoft.com/office/drawing/2014/main" id="{EA193CD6-FA86-3D97-4BAB-661EA8BDEDE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4" name="Google Shape;2164;p48">
                  <a:extLst>
                    <a:ext uri="{FF2B5EF4-FFF2-40B4-BE49-F238E27FC236}">
                      <a16:creationId xmlns:a16="http://schemas.microsoft.com/office/drawing/2014/main" id="{7EFDBF35-5178-2F5A-55A8-B4A70A35B0B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5" name="Google Shape;2165;p48">
                  <a:extLst>
                    <a:ext uri="{FF2B5EF4-FFF2-40B4-BE49-F238E27FC236}">
                      <a16:creationId xmlns:a16="http://schemas.microsoft.com/office/drawing/2014/main" id="{8A5FF586-ED84-6E66-5F8F-205A17330826}"/>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6" name="Google Shape;2166;p48">
                  <a:extLst>
                    <a:ext uri="{FF2B5EF4-FFF2-40B4-BE49-F238E27FC236}">
                      <a16:creationId xmlns:a16="http://schemas.microsoft.com/office/drawing/2014/main" id="{51963FD4-001C-44E5-E33F-D10968B741B4}"/>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7" name="Google Shape;2167;p48">
                  <a:extLst>
                    <a:ext uri="{FF2B5EF4-FFF2-40B4-BE49-F238E27FC236}">
                      <a16:creationId xmlns:a16="http://schemas.microsoft.com/office/drawing/2014/main" id="{FEFB636D-F380-ADAF-4152-6B49B1BD659F}"/>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8" name="Google Shape;2168;p48">
                  <a:extLst>
                    <a:ext uri="{FF2B5EF4-FFF2-40B4-BE49-F238E27FC236}">
                      <a16:creationId xmlns:a16="http://schemas.microsoft.com/office/drawing/2014/main" id="{700B599E-16BF-8119-A15D-81CA7697CAAF}"/>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9" name="Google Shape;2169;p48">
                  <a:extLst>
                    <a:ext uri="{FF2B5EF4-FFF2-40B4-BE49-F238E27FC236}">
                      <a16:creationId xmlns:a16="http://schemas.microsoft.com/office/drawing/2014/main" id="{E1EEE80C-7EC4-7BB1-8D4B-FA95E47D3F4E}"/>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0" name="Google Shape;2170;p48">
                  <a:extLst>
                    <a:ext uri="{FF2B5EF4-FFF2-40B4-BE49-F238E27FC236}">
                      <a16:creationId xmlns:a16="http://schemas.microsoft.com/office/drawing/2014/main" id="{389826FC-6478-4AB7-9248-640985091090}"/>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1" name="Google Shape;2171;p48">
                  <a:extLst>
                    <a:ext uri="{FF2B5EF4-FFF2-40B4-BE49-F238E27FC236}">
                      <a16:creationId xmlns:a16="http://schemas.microsoft.com/office/drawing/2014/main" id="{06F0F2FC-6B4D-0405-2AEC-B8F47644445A}"/>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2" name="Google Shape;2172;p48">
                  <a:extLst>
                    <a:ext uri="{FF2B5EF4-FFF2-40B4-BE49-F238E27FC236}">
                      <a16:creationId xmlns:a16="http://schemas.microsoft.com/office/drawing/2014/main" id="{E3CC19BE-E602-4999-75E3-5E8E9ACA99D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3" name="Google Shape;2173;p48">
                  <a:extLst>
                    <a:ext uri="{FF2B5EF4-FFF2-40B4-BE49-F238E27FC236}">
                      <a16:creationId xmlns:a16="http://schemas.microsoft.com/office/drawing/2014/main" id="{8F42E1BF-1C48-339E-17D4-E4A31AC753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4" name="Google Shape;2174;p48">
                  <a:extLst>
                    <a:ext uri="{FF2B5EF4-FFF2-40B4-BE49-F238E27FC236}">
                      <a16:creationId xmlns:a16="http://schemas.microsoft.com/office/drawing/2014/main" id="{5CD4B3FA-EE4A-F13A-8DD5-CA27EA358A00}"/>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5" name="Google Shape;2175;p48">
                  <a:extLst>
                    <a:ext uri="{FF2B5EF4-FFF2-40B4-BE49-F238E27FC236}">
                      <a16:creationId xmlns:a16="http://schemas.microsoft.com/office/drawing/2014/main" id="{07704CFE-4EDD-3369-2D56-8E1049AC2CE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6" name="Google Shape;2176;p48">
                  <a:extLst>
                    <a:ext uri="{FF2B5EF4-FFF2-40B4-BE49-F238E27FC236}">
                      <a16:creationId xmlns:a16="http://schemas.microsoft.com/office/drawing/2014/main" id="{FC18FC11-73B1-14DD-2F99-F69468004D18}"/>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7" name="Google Shape;2177;p48">
                  <a:extLst>
                    <a:ext uri="{FF2B5EF4-FFF2-40B4-BE49-F238E27FC236}">
                      <a16:creationId xmlns:a16="http://schemas.microsoft.com/office/drawing/2014/main" id="{FDC90A59-98C7-E400-A10F-6971EE16654D}"/>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2178;p48">
                  <a:extLst>
                    <a:ext uri="{FF2B5EF4-FFF2-40B4-BE49-F238E27FC236}">
                      <a16:creationId xmlns:a16="http://schemas.microsoft.com/office/drawing/2014/main" id="{F798CF3C-335C-130D-ABC1-463842646615}"/>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9" name="Google Shape;2179;p48">
                  <a:extLst>
                    <a:ext uri="{FF2B5EF4-FFF2-40B4-BE49-F238E27FC236}">
                      <a16:creationId xmlns:a16="http://schemas.microsoft.com/office/drawing/2014/main" id="{082F0797-1B27-A38C-CD89-45AE809DF3E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0" name="Google Shape;2180;p48">
                  <a:extLst>
                    <a:ext uri="{FF2B5EF4-FFF2-40B4-BE49-F238E27FC236}">
                      <a16:creationId xmlns:a16="http://schemas.microsoft.com/office/drawing/2014/main" id="{DE9775E8-43B6-F735-A8FD-5BF7C6A9F52C}"/>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1" name="Google Shape;2181;p48">
                  <a:extLst>
                    <a:ext uri="{FF2B5EF4-FFF2-40B4-BE49-F238E27FC236}">
                      <a16:creationId xmlns:a16="http://schemas.microsoft.com/office/drawing/2014/main" id="{2DF2C5DE-A57D-5466-EC44-79DCDCE32B12}"/>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2" name="Google Shape;2182;p48">
                  <a:extLst>
                    <a:ext uri="{FF2B5EF4-FFF2-40B4-BE49-F238E27FC236}">
                      <a16:creationId xmlns:a16="http://schemas.microsoft.com/office/drawing/2014/main" id="{F77B4E6E-59E6-06E9-B86B-7BA4D7722FF6}"/>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3" name="Google Shape;2183;p48">
                  <a:extLst>
                    <a:ext uri="{FF2B5EF4-FFF2-40B4-BE49-F238E27FC236}">
                      <a16:creationId xmlns:a16="http://schemas.microsoft.com/office/drawing/2014/main" id="{19C364F4-ECB7-BD3F-00AD-0FF14BB4ACFD}"/>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4" name="Google Shape;2184;p48">
                  <a:extLst>
                    <a:ext uri="{FF2B5EF4-FFF2-40B4-BE49-F238E27FC236}">
                      <a16:creationId xmlns:a16="http://schemas.microsoft.com/office/drawing/2014/main" id="{B8CA106C-FC83-64A5-909E-98813285176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5" name="Google Shape;2185;p48">
                  <a:extLst>
                    <a:ext uri="{FF2B5EF4-FFF2-40B4-BE49-F238E27FC236}">
                      <a16:creationId xmlns:a16="http://schemas.microsoft.com/office/drawing/2014/main" id="{015C1DA4-280F-1CB0-BF65-9BA616738CE7}"/>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6" name="Google Shape;2186;p48">
                  <a:extLst>
                    <a:ext uri="{FF2B5EF4-FFF2-40B4-BE49-F238E27FC236}">
                      <a16:creationId xmlns:a16="http://schemas.microsoft.com/office/drawing/2014/main" id="{DA1B1450-352A-D513-46A7-A85902F9217E}"/>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06" name="Google Shape;2187;p48">
                <a:extLst>
                  <a:ext uri="{FF2B5EF4-FFF2-40B4-BE49-F238E27FC236}">
                    <a16:creationId xmlns:a16="http://schemas.microsoft.com/office/drawing/2014/main" id="{B0966AC1-1384-FC7A-77AF-3EB5DF7CFECD}"/>
                  </a:ext>
                </a:extLst>
              </p:cNvPr>
              <p:cNvGrpSpPr/>
              <p:nvPr/>
            </p:nvGrpSpPr>
            <p:grpSpPr>
              <a:xfrm>
                <a:off x="6967026" y="3433517"/>
                <a:ext cx="988384" cy="357113"/>
                <a:chOff x="436518" y="1786165"/>
                <a:chExt cx="1032578" cy="373081"/>
              </a:xfrm>
            </p:grpSpPr>
            <p:sp>
              <p:nvSpPr>
                <p:cNvPr id="307" name="Google Shape;2188;p48">
                  <a:extLst>
                    <a:ext uri="{FF2B5EF4-FFF2-40B4-BE49-F238E27FC236}">
                      <a16:creationId xmlns:a16="http://schemas.microsoft.com/office/drawing/2014/main" id="{06274F81-9BBE-C13E-86CD-7327FFA998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8" name="Google Shape;2189;p48">
                  <a:extLst>
                    <a:ext uri="{FF2B5EF4-FFF2-40B4-BE49-F238E27FC236}">
                      <a16:creationId xmlns:a16="http://schemas.microsoft.com/office/drawing/2014/main" id="{8699CBB6-D2B6-C4DB-753A-C86B1E6CE83D}"/>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9" name="Google Shape;2190;p48">
                  <a:extLst>
                    <a:ext uri="{FF2B5EF4-FFF2-40B4-BE49-F238E27FC236}">
                      <a16:creationId xmlns:a16="http://schemas.microsoft.com/office/drawing/2014/main" id="{27F0B180-17EF-AA9B-B953-CE255D70D744}"/>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0" name="Google Shape;2191;p48">
                  <a:extLst>
                    <a:ext uri="{FF2B5EF4-FFF2-40B4-BE49-F238E27FC236}">
                      <a16:creationId xmlns:a16="http://schemas.microsoft.com/office/drawing/2014/main" id="{61BED09C-A31E-224B-D0F2-FACAD1C2DFF7}"/>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2192;p48">
                  <a:extLst>
                    <a:ext uri="{FF2B5EF4-FFF2-40B4-BE49-F238E27FC236}">
                      <a16:creationId xmlns:a16="http://schemas.microsoft.com/office/drawing/2014/main" id="{2B3D512C-B801-8852-7578-7B06A3BDC7B7}"/>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2" name="Google Shape;2193;p48">
                  <a:extLst>
                    <a:ext uri="{FF2B5EF4-FFF2-40B4-BE49-F238E27FC236}">
                      <a16:creationId xmlns:a16="http://schemas.microsoft.com/office/drawing/2014/main" id="{25782997-7946-3DF7-6620-DC7EC74C4484}"/>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2194;p48">
                  <a:extLst>
                    <a:ext uri="{FF2B5EF4-FFF2-40B4-BE49-F238E27FC236}">
                      <a16:creationId xmlns:a16="http://schemas.microsoft.com/office/drawing/2014/main" id="{E2E63B56-0997-88FD-83F0-8473B5CBC3C4}"/>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4" name="Google Shape;2195;p48">
                  <a:extLst>
                    <a:ext uri="{FF2B5EF4-FFF2-40B4-BE49-F238E27FC236}">
                      <a16:creationId xmlns:a16="http://schemas.microsoft.com/office/drawing/2014/main" id="{56999C20-4EAA-1E1E-219C-91303F30B1E9}"/>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2196;p48">
                  <a:extLst>
                    <a:ext uri="{FF2B5EF4-FFF2-40B4-BE49-F238E27FC236}">
                      <a16:creationId xmlns:a16="http://schemas.microsoft.com/office/drawing/2014/main" id="{0D664C17-D3B0-F95D-3EC3-8406A04B8F0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6" name="Google Shape;2197;p48">
                  <a:extLst>
                    <a:ext uri="{FF2B5EF4-FFF2-40B4-BE49-F238E27FC236}">
                      <a16:creationId xmlns:a16="http://schemas.microsoft.com/office/drawing/2014/main" id="{EF90ADD5-3E78-A6DD-6E27-FA004977AC2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7" name="Google Shape;2198;p48">
                  <a:extLst>
                    <a:ext uri="{FF2B5EF4-FFF2-40B4-BE49-F238E27FC236}">
                      <a16:creationId xmlns:a16="http://schemas.microsoft.com/office/drawing/2014/main" id="{16C624CF-3E30-8C2D-4C0C-3F12130AB108}"/>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8" name="Google Shape;2199;p48">
                  <a:extLst>
                    <a:ext uri="{FF2B5EF4-FFF2-40B4-BE49-F238E27FC236}">
                      <a16:creationId xmlns:a16="http://schemas.microsoft.com/office/drawing/2014/main" id="{C22BC5E2-B129-D075-EBFF-BC118A26B229}"/>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2200;p48">
                  <a:extLst>
                    <a:ext uri="{FF2B5EF4-FFF2-40B4-BE49-F238E27FC236}">
                      <a16:creationId xmlns:a16="http://schemas.microsoft.com/office/drawing/2014/main" id="{8E32A6B7-64D6-E4EC-08CB-EDBEA5B8922D}"/>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2201;p48">
                  <a:extLst>
                    <a:ext uri="{FF2B5EF4-FFF2-40B4-BE49-F238E27FC236}">
                      <a16:creationId xmlns:a16="http://schemas.microsoft.com/office/drawing/2014/main" id="{BB7F8937-5E55-CA06-8389-F161CD9B85D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2202;p48">
                  <a:extLst>
                    <a:ext uri="{FF2B5EF4-FFF2-40B4-BE49-F238E27FC236}">
                      <a16:creationId xmlns:a16="http://schemas.microsoft.com/office/drawing/2014/main" id="{F860E5E8-5DC6-5DEA-5EC7-997692266065}"/>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2203;p48">
                  <a:extLst>
                    <a:ext uri="{FF2B5EF4-FFF2-40B4-BE49-F238E27FC236}">
                      <a16:creationId xmlns:a16="http://schemas.microsoft.com/office/drawing/2014/main" id="{4461C309-EB76-CA49-44C1-C1F9401332F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2204;p48">
                  <a:extLst>
                    <a:ext uri="{FF2B5EF4-FFF2-40B4-BE49-F238E27FC236}">
                      <a16:creationId xmlns:a16="http://schemas.microsoft.com/office/drawing/2014/main" id="{59AAB545-B65B-6F49-87F4-552A0105BAB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2205;p48">
                  <a:extLst>
                    <a:ext uri="{FF2B5EF4-FFF2-40B4-BE49-F238E27FC236}">
                      <a16:creationId xmlns:a16="http://schemas.microsoft.com/office/drawing/2014/main" id="{9B1E86C3-B1B1-AA88-CF7D-98B4EDA831E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2206;p48">
                  <a:extLst>
                    <a:ext uri="{FF2B5EF4-FFF2-40B4-BE49-F238E27FC236}">
                      <a16:creationId xmlns:a16="http://schemas.microsoft.com/office/drawing/2014/main" id="{8852233B-8E9B-F343-DC29-A2058F2835B8}"/>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2207;p48">
                  <a:extLst>
                    <a:ext uri="{FF2B5EF4-FFF2-40B4-BE49-F238E27FC236}">
                      <a16:creationId xmlns:a16="http://schemas.microsoft.com/office/drawing/2014/main" id="{09B2E581-7BA8-693D-0AC5-37042C59AFCD}"/>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2208;p48">
                  <a:extLst>
                    <a:ext uri="{FF2B5EF4-FFF2-40B4-BE49-F238E27FC236}">
                      <a16:creationId xmlns:a16="http://schemas.microsoft.com/office/drawing/2014/main" id="{8048BB9A-631F-F232-AB0C-26BB98EA83BD}"/>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2209;p48">
                  <a:extLst>
                    <a:ext uri="{FF2B5EF4-FFF2-40B4-BE49-F238E27FC236}">
                      <a16:creationId xmlns:a16="http://schemas.microsoft.com/office/drawing/2014/main" id="{BDB5A64C-E5D0-9887-333B-1936DB46918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2210;p48">
                  <a:extLst>
                    <a:ext uri="{FF2B5EF4-FFF2-40B4-BE49-F238E27FC236}">
                      <a16:creationId xmlns:a16="http://schemas.microsoft.com/office/drawing/2014/main" id="{2F8A24BD-05EC-F448-DF23-0F5C043929E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0" name="Google Shape;2211;p48">
                  <a:extLst>
                    <a:ext uri="{FF2B5EF4-FFF2-40B4-BE49-F238E27FC236}">
                      <a16:creationId xmlns:a16="http://schemas.microsoft.com/office/drawing/2014/main" id="{C2161704-D592-2423-2823-E64EC3E0C4B4}"/>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1" name="Google Shape;2212;p48">
                  <a:extLst>
                    <a:ext uri="{FF2B5EF4-FFF2-40B4-BE49-F238E27FC236}">
                      <a16:creationId xmlns:a16="http://schemas.microsoft.com/office/drawing/2014/main" id="{8E2FDD2F-6410-EA40-513A-25685F7CFF0A}"/>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2213;p48">
                  <a:extLst>
                    <a:ext uri="{FF2B5EF4-FFF2-40B4-BE49-F238E27FC236}">
                      <a16:creationId xmlns:a16="http://schemas.microsoft.com/office/drawing/2014/main" id="{40750805-E981-3F36-E873-CD48FD28C86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2214;p48">
                  <a:extLst>
                    <a:ext uri="{FF2B5EF4-FFF2-40B4-BE49-F238E27FC236}">
                      <a16:creationId xmlns:a16="http://schemas.microsoft.com/office/drawing/2014/main" id="{77066259-10AB-F6BF-DF69-4568EA9BA24F}"/>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2215;p48">
                  <a:extLst>
                    <a:ext uri="{FF2B5EF4-FFF2-40B4-BE49-F238E27FC236}">
                      <a16:creationId xmlns:a16="http://schemas.microsoft.com/office/drawing/2014/main" id="{25052258-7AAF-A291-90BA-AD0D5E60B908}"/>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2216;p48">
                  <a:extLst>
                    <a:ext uri="{FF2B5EF4-FFF2-40B4-BE49-F238E27FC236}">
                      <a16:creationId xmlns:a16="http://schemas.microsoft.com/office/drawing/2014/main" id="{62F41D7E-342F-D723-BE8E-286FB3585A0A}"/>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6" name="Google Shape;2217;p48">
                  <a:extLst>
                    <a:ext uri="{FF2B5EF4-FFF2-40B4-BE49-F238E27FC236}">
                      <a16:creationId xmlns:a16="http://schemas.microsoft.com/office/drawing/2014/main" id="{525B2A19-78FC-FD37-7E49-B1DBECAFB96D}"/>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5" name="Google Shape;2218;p48">
              <a:extLst>
                <a:ext uri="{FF2B5EF4-FFF2-40B4-BE49-F238E27FC236}">
                  <a16:creationId xmlns:a16="http://schemas.microsoft.com/office/drawing/2014/main" id="{E70B9DE5-2EC7-EBF5-C0AF-E593A7BC2C5E}"/>
                </a:ext>
              </a:extLst>
            </p:cNvPr>
            <p:cNvGrpSpPr/>
            <p:nvPr/>
          </p:nvGrpSpPr>
          <p:grpSpPr>
            <a:xfrm>
              <a:off x="5568690" y="749998"/>
              <a:ext cx="592258" cy="535464"/>
              <a:chOff x="1641646" y="129663"/>
              <a:chExt cx="1067323" cy="964974"/>
            </a:xfrm>
          </p:grpSpPr>
          <p:grpSp>
            <p:nvGrpSpPr>
              <p:cNvPr id="286" name="Google Shape;2219;p48">
                <a:extLst>
                  <a:ext uri="{FF2B5EF4-FFF2-40B4-BE49-F238E27FC236}">
                    <a16:creationId xmlns:a16="http://schemas.microsoft.com/office/drawing/2014/main" id="{10091E71-73A6-18F9-1CF0-C9177038AA23}"/>
                  </a:ext>
                </a:extLst>
              </p:cNvPr>
              <p:cNvGrpSpPr/>
              <p:nvPr/>
            </p:nvGrpSpPr>
            <p:grpSpPr>
              <a:xfrm>
                <a:off x="1675148" y="361753"/>
                <a:ext cx="1033821" cy="732884"/>
                <a:chOff x="1675148" y="361753"/>
                <a:chExt cx="1033821" cy="732884"/>
              </a:xfrm>
            </p:grpSpPr>
            <p:sp>
              <p:nvSpPr>
                <p:cNvPr id="290" name="Google Shape;2220;p48">
                  <a:extLst>
                    <a:ext uri="{FF2B5EF4-FFF2-40B4-BE49-F238E27FC236}">
                      <a16:creationId xmlns:a16="http://schemas.microsoft.com/office/drawing/2014/main" id="{B67C6A58-C938-15C0-814D-8256595DCE33}"/>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91" name="Google Shape;2221;p48">
                  <a:extLst>
                    <a:ext uri="{FF2B5EF4-FFF2-40B4-BE49-F238E27FC236}">
                      <a16:creationId xmlns:a16="http://schemas.microsoft.com/office/drawing/2014/main" id="{65DD773E-AAF0-7911-096F-19B7406B558B}"/>
                    </a:ext>
                  </a:extLst>
                </p:cNvPr>
                <p:cNvGrpSpPr/>
                <p:nvPr/>
              </p:nvGrpSpPr>
              <p:grpSpPr>
                <a:xfrm>
                  <a:off x="1903705" y="475177"/>
                  <a:ext cx="605704" cy="511239"/>
                  <a:chOff x="1903705" y="475177"/>
                  <a:chExt cx="605704" cy="511239"/>
                </a:xfrm>
              </p:grpSpPr>
              <p:sp>
                <p:nvSpPr>
                  <p:cNvPr id="292" name="Google Shape;2222;p48">
                    <a:extLst>
                      <a:ext uri="{FF2B5EF4-FFF2-40B4-BE49-F238E27FC236}">
                        <a16:creationId xmlns:a16="http://schemas.microsoft.com/office/drawing/2014/main" id="{843A0219-6E43-26A7-05EA-4CBF8C2AACD9}"/>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223;p48">
                    <a:extLst>
                      <a:ext uri="{FF2B5EF4-FFF2-40B4-BE49-F238E27FC236}">
                        <a16:creationId xmlns:a16="http://schemas.microsoft.com/office/drawing/2014/main" id="{9811620B-DAD4-C4FA-214C-250F76A3EC60}"/>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224;p48">
                    <a:extLst>
                      <a:ext uri="{FF2B5EF4-FFF2-40B4-BE49-F238E27FC236}">
                        <a16:creationId xmlns:a16="http://schemas.microsoft.com/office/drawing/2014/main" id="{1737053B-8196-478B-7BA0-20286D12DC6A}"/>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5" name="Google Shape;2225;p48">
                    <a:extLst>
                      <a:ext uri="{FF2B5EF4-FFF2-40B4-BE49-F238E27FC236}">
                        <a16:creationId xmlns:a16="http://schemas.microsoft.com/office/drawing/2014/main" id="{0F3F7712-C2AD-0E1D-EF5C-75E7D5132C24}"/>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6" name="Google Shape;2226;p48">
                    <a:extLst>
                      <a:ext uri="{FF2B5EF4-FFF2-40B4-BE49-F238E27FC236}">
                        <a16:creationId xmlns:a16="http://schemas.microsoft.com/office/drawing/2014/main" id="{78E6624A-C851-77AD-477E-18214A3F95F0}"/>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227;p48">
                    <a:extLst>
                      <a:ext uri="{FF2B5EF4-FFF2-40B4-BE49-F238E27FC236}">
                        <a16:creationId xmlns:a16="http://schemas.microsoft.com/office/drawing/2014/main" id="{F2E0B89F-B942-DE62-D04A-6767226AF046}"/>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228;p48">
                    <a:extLst>
                      <a:ext uri="{FF2B5EF4-FFF2-40B4-BE49-F238E27FC236}">
                        <a16:creationId xmlns:a16="http://schemas.microsoft.com/office/drawing/2014/main" id="{E662B4F9-5DBF-32EB-C29D-C9212A1F6246}"/>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2229;p48">
                    <a:extLst>
                      <a:ext uri="{FF2B5EF4-FFF2-40B4-BE49-F238E27FC236}">
                        <a16:creationId xmlns:a16="http://schemas.microsoft.com/office/drawing/2014/main" id="{2500B68C-B109-0A46-5D80-20F6DF5A5258}"/>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0" name="Google Shape;2230;p48">
                    <a:extLst>
                      <a:ext uri="{FF2B5EF4-FFF2-40B4-BE49-F238E27FC236}">
                        <a16:creationId xmlns:a16="http://schemas.microsoft.com/office/drawing/2014/main" id="{EB263172-14EF-149A-47BB-BADC84BE566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1" name="Google Shape;2231;p48">
                    <a:extLst>
                      <a:ext uri="{FF2B5EF4-FFF2-40B4-BE49-F238E27FC236}">
                        <a16:creationId xmlns:a16="http://schemas.microsoft.com/office/drawing/2014/main" id="{814BF1D3-E156-A4DE-5954-A8848666A8D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2" name="Google Shape;2232;p48">
                    <a:extLst>
                      <a:ext uri="{FF2B5EF4-FFF2-40B4-BE49-F238E27FC236}">
                        <a16:creationId xmlns:a16="http://schemas.microsoft.com/office/drawing/2014/main" id="{B8CF6E29-84AD-7EBB-F629-565F92C0233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3" name="Google Shape;2233;p48">
                    <a:extLst>
                      <a:ext uri="{FF2B5EF4-FFF2-40B4-BE49-F238E27FC236}">
                        <a16:creationId xmlns:a16="http://schemas.microsoft.com/office/drawing/2014/main" id="{881BD541-8AC2-2F97-A7BF-B15D24BA01AB}"/>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4" name="Google Shape;2234;p48">
                    <a:extLst>
                      <a:ext uri="{FF2B5EF4-FFF2-40B4-BE49-F238E27FC236}">
                        <a16:creationId xmlns:a16="http://schemas.microsoft.com/office/drawing/2014/main" id="{1A34D886-01B2-A89A-81AF-248FE2361F4E}"/>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7" name="Google Shape;2235;p48">
                <a:extLst>
                  <a:ext uri="{FF2B5EF4-FFF2-40B4-BE49-F238E27FC236}">
                    <a16:creationId xmlns:a16="http://schemas.microsoft.com/office/drawing/2014/main" id="{08F43DD6-B198-7EC0-D945-47514D535243}"/>
                  </a:ext>
                </a:extLst>
              </p:cNvPr>
              <p:cNvGrpSpPr/>
              <p:nvPr/>
            </p:nvGrpSpPr>
            <p:grpSpPr>
              <a:xfrm>
                <a:off x="1641646" y="129663"/>
                <a:ext cx="456680" cy="456680"/>
                <a:chOff x="1641646" y="129663"/>
                <a:chExt cx="456680" cy="456680"/>
              </a:xfrm>
            </p:grpSpPr>
            <p:sp>
              <p:nvSpPr>
                <p:cNvPr id="288" name="Google Shape;2236;p48">
                  <a:extLst>
                    <a:ext uri="{FF2B5EF4-FFF2-40B4-BE49-F238E27FC236}">
                      <a16:creationId xmlns:a16="http://schemas.microsoft.com/office/drawing/2014/main" id="{68514A3D-B588-8534-BE5A-A9BA2BA9F32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9" name="Google Shape;2237;p48">
                  <a:extLst>
                    <a:ext uri="{FF2B5EF4-FFF2-40B4-BE49-F238E27FC236}">
                      <a16:creationId xmlns:a16="http://schemas.microsoft.com/office/drawing/2014/main" id="{44507D25-2551-B6B9-AE8C-3166AE65C948}"/>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17832034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79B3-114D-D1A7-6E6D-18A7EA7E0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97A51-4E1A-8019-51BD-ACFC06973C9D}"/>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D706A9F4-FFDE-8648-09E0-4184D5FE1570}"/>
              </a:ext>
            </a:extLst>
          </p:cNvPr>
          <p:cNvSpPr/>
          <p:nvPr/>
        </p:nvSpPr>
        <p:spPr>
          <a:xfrm>
            <a:off x="3556259" y="2605922"/>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screenshot of a login screen&#10;&#10;Description automatically generated">
            <a:extLst>
              <a:ext uri="{FF2B5EF4-FFF2-40B4-BE49-F238E27FC236}">
                <a16:creationId xmlns:a16="http://schemas.microsoft.com/office/drawing/2014/main" id="{AD79F9B6-BC7C-A360-842F-9F81EA0B0008}"/>
              </a:ext>
            </a:extLst>
          </p:cNvPr>
          <p:cNvPicPr>
            <a:picLocks noChangeAspect="1"/>
          </p:cNvPicPr>
          <p:nvPr/>
        </p:nvPicPr>
        <p:blipFill>
          <a:blip r:embed="rId2"/>
          <a:stretch>
            <a:fillRect/>
          </a:stretch>
        </p:blipFill>
        <p:spPr>
          <a:xfrm>
            <a:off x="1100909" y="368960"/>
            <a:ext cx="2185416" cy="440557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6D1CE91-984A-6AB4-4940-F594AA30D42F}"/>
              </a:ext>
            </a:extLst>
          </p:cNvPr>
          <p:cNvPicPr>
            <a:picLocks noChangeAspect="1"/>
          </p:cNvPicPr>
          <p:nvPr/>
        </p:nvPicPr>
        <p:blipFill>
          <a:blip r:embed="rId3"/>
          <a:stretch>
            <a:fillRect/>
          </a:stretch>
        </p:blipFill>
        <p:spPr>
          <a:xfrm>
            <a:off x="5857675" y="319181"/>
            <a:ext cx="2185416" cy="4455349"/>
          </a:xfrm>
          <a:prstGeom prst="rect">
            <a:avLst/>
          </a:prstGeom>
        </p:spPr>
      </p:pic>
      <p:grpSp>
        <p:nvGrpSpPr>
          <p:cNvPr id="8" name="Google Shape;1965;p48">
            <a:extLst>
              <a:ext uri="{FF2B5EF4-FFF2-40B4-BE49-F238E27FC236}">
                <a16:creationId xmlns:a16="http://schemas.microsoft.com/office/drawing/2014/main" id="{DBD1B1AD-0E17-303A-43E3-090EEE4CD9C3}"/>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116A5526-9846-A7C9-5590-518D5E1C24E8}"/>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E75EE5CA-6D7B-58DF-BBF3-CDBE27A7399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6A76AC26-9C8D-41B0-10E6-1BAE067CB83B}"/>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0083B1BF-5CFC-9417-912F-68969EFC6E0D}"/>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DDE2FCD4-0F81-86F9-9492-38123C882F88}"/>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E1559212-9898-3679-862C-BE32759B3B32}"/>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AFD7F226-C50D-AA84-319C-DB2968D0CB2B}"/>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728AF418-EAB0-AA9A-5F43-210890B719A7}"/>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D2E97823-088E-22DB-9520-F35EE3BB3726}"/>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AAC44704-A394-EFF9-6F7C-65E8C0B6947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50E9453D-7682-5670-0BE7-82AC242B15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FE0FEDE-C1DD-8FC7-BCD5-CDE8754D6563}"/>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11262EAC-3927-2BBF-95FF-FF6009E04D56}"/>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7E739056-A156-3BA5-2FDF-770E69434D95}"/>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714ACC3-6B8A-5B60-089E-E10AA94B06D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F18A83D1-9253-DED4-A045-48D8F5A2C110}"/>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5CA625E4-895F-0E7A-741B-A7927B95F1A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29DF8AFA-5898-F390-AAD3-BA9D516E0DF9}"/>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E9615B36-49FD-32D6-9BE1-A0EA7877DB5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B8F6A4D-163A-71CD-BF8E-94E99FE097D6}"/>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4896E24B-5A4D-4A83-1A6B-BF229CE034E4}"/>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BA7AA5D2-4068-E106-F80B-73BB52D07A11}"/>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8C331627-6115-ED7D-5490-9E4A979D4AAC}"/>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8E9DE4A-D5D2-963F-6C6C-BBA1A6C5DFBB}"/>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B7783CCA-8134-7B85-7285-BB94DBFBA1C9}"/>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C8F2EB3E-D105-CAD3-93FD-D50C0F75177D}"/>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BAA1943-3BE9-ABCD-E99D-6D4C664CD1B5}"/>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80655EE-6CA6-D7EC-10B0-D6DC6963BBDE}"/>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C49AD8D-84B0-C0B5-6FD5-237BC45931B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EB9AC6CC-0E9E-F87A-11C5-9A6CC58A8A69}"/>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1464D0DB-347D-4869-8C2F-662E4B1A3C5A}"/>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13EBA693-EBAA-F5F0-15B3-4E59847C641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7971D4F3-77DF-ED50-87FE-44569C9D74E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0B74D051-C124-6F0D-BB03-788C245E530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2505D131-FEFE-63BF-CB09-EC508A427134}"/>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8B7116-CBBD-88E6-E622-DD9D2AB278DA}"/>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2D68162E-79F8-3DA8-8A7C-DB6151D57D9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1D885628-9B22-16F8-70AF-ABE38E3B4724}"/>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E8C07537-9CE7-1AEC-1CF6-A2D003B7268F}"/>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63F7C720-06B8-239E-240F-64F158C9B917}"/>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2A0123E4-3EF7-C55E-93B2-7BCAA1C7B07B}"/>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FAED6EE4-30F3-6965-2C9A-880336FCDE2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FF09DEB7-F2BB-0E31-9B5A-D02BC0D6DA5D}"/>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CF48437F-6E2C-BDBC-C5CF-D4B910F78702}"/>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51ECADB9-DC48-CF52-E74B-DAE3D60141EA}"/>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763C7FE5-CA76-CDCE-9144-FAA917396B1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8B4458D1-F1F4-9AF8-8765-CA95E55FB020}"/>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803C9D3-1999-F2EE-38A3-5DB167E051C3}"/>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0385EDBB-2DF8-3AF6-F382-F40B352A76EA}"/>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382332DA-735E-2F4D-25EA-8565E853DE55}"/>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B9FC50D2-4F26-426D-0D76-B011E7805D65}"/>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F026B288-5D9B-C4CE-413F-F05AB928A12E}"/>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7DB7472F-FC94-9E1E-2550-D81EB1E11F12}"/>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F0C2C9-1301-18DA-6F9C-E967F3E62F1F}"/>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EBB53882-6F62-37EF-D39C-1A630F93AF3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B6EC392F-26FC-FAA9-F614-E62CF136B607}"/>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3C898DA8-01D5-0C90-F059-4575410C13BF}"/>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D9203EE3-96FA-E2C8-D334-F32502706C62}"/>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2EB0C2E7-0ED3-B696-4DB1-6770469683F7}"/>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65D21669-B48B-D62B-B918-D154FDA5A39A}"/>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2DB471F6-7408-BAE9-2A77-932AD997BFD7}"/>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7549CCFA-B83C-B19E-D0FE-B0A2F072A459}"/>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3ECC6616-B8AD-0B70-3D43-0297D77F469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9D2A87B-B3BB-43D4-134B-D8FD474B24F9}"/>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1197C710-C18E-70BB-0FF0-3598135E85A4}"/>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A5317F8-E743-6E73-B274-983E262237BD}"/>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CF489619-485D-D2D5-CD9C-3E04BF797E46}"/>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E961E1E9-65F0-7B0E-5A0A-234A2753054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56625E0-DA80-4C2D-E5AB-A84349171B0A}"/>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FAFAA005-FBAD-10C9-A0D9-89226D6D24A3}"/>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8985479F-E457-BB2A-2228-757C5EFD95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A106161-E351-E6A6-12AE-1333C34A8877}"/>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B1FFD460-6794-3CB2-E095-43E3A38D667F}"/>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A86E805B-E96A-D148-248C-07A346163F30}"/>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24D0842-C0C7-638E-BDFF-5F335C0C055C}"/>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1011EE3B-D637-D2DE-9E46-49E969941CE9}"/>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52DFB59-5DD6-9B1D-B990-FCB6097CE1B8}"/>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24DF9973-2B38-BECA-4DE6-0FF1EFE130C9}"/>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A892BFB5-F0DD-2FD4-2744-75E971E3CE3B}"/>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79635A08-06D0-EF93-05C6-2E64AD72360B}"/>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0F5BC81F-F2B8-AFD8-F79E-1AD45FC2D5B8}"/>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20504F1F-387D-F9CF-C977-9C80692B7F44}"/>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C389F227-CD0C-98EC-828C-EE683A0C3FF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1FF06A05-AC6B-FF8A-F2CC-35FB3AABCB3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5E64E281-4A70-142D-80FE-9A0EF76F025E}"/>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A1FBC65E-2D2A-19C0-FE31-50552BFA2286}"/>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47BE380-63E3-03F3-C31A-B8FA6FADB2E2}"/>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204D27D8-87D2-3EC0-80A6-23066FB5424E}"/>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1234A0F3-50E8-79E9-CCC4-D0F700F8C322}"/>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5C4F1006-8F49-518E-3734-DBE86E3030B7}"/>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D34A5FB2-44EF-C23C-92AE-69B874F0A8B5}"/>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442078DC-03FF-3A83-5666-1D27FFB39A77}"/>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C001E427-B44D-4536-24FA-04FB32D037CA}"/>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FA0E946F-C8E7-BD2D-6FC3-5BBCE62E7E17}"/>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B56CB5D6-2383-7728-3DC1-FB3E013C46BD}"/>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29F2CFAC-2C5F-F386-4137-C797514582C9}"/>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4629482-897D-8E26-C2DC-79D273B47C70}"/>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5730BA7E-EBE4-669A-AB50-8B5331D592D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925B269C-F03A-3094-BBBA-72F9101F95E3}"/>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8518385E-EC82-B95D-FDB7-C9C63C468B60}"/>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03020403-24B1-F847-C5BB-1EC7DE5B3DB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18B674C-1458-1450-B606-894173689007}"/>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B5BD4C7E-F592-0FBC-29CB-136F8A970A2B}"/>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28A2B02C-1C42-7F15-2489-4F7252DCDC3F}"/>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B7800F53-EE90-A4E5-B30E-48E3AE147EBD}"/>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E946E0C-A7D4-E677-D137-6C917FE553F5}"/>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173F0FE5-270A-8EEA-43BF-464348F5E12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02DBD8-F9EA-31F4-3DFB-E87533D2986F}"/>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30EE857-10E8-2F05-8957-A47CDCEBBE1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18EB591C-9A6C-CDBA-2585-80C9EC11EB70}"/>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E9E84FB8-6BC3-B0CC-7E1F-F500698D4C25}"/>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E704B40-AED4-CC66-19BC-E7F1B10559AD}"/>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B77053B-B899-023B-92A3-A62062620926}"/>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E412D1EF-0286-C142-0B53-E53D6615ACB9}"/>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C57ECB0-FB9A-B6B2-523F-05E171FF44B1}"/>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126BE731-72B3-B7FA-4C81-C10550A5E689}"/>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BD994086-43CF-82EB-D876-C019F48332E5}"/>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4D65F6E4-10C9-F5F3-3143-6695A4D64D03}"/>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E5542DF6-966A-2EE4-EC5C-BA73DABEDA9B}"/>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593EA358-8266-EC13-BB7D-8C029C44AD65}"/>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E5B102-E4E5-19BF-9AC9-7419E3F0AB89}"/>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EFFCA30-8865-4BAD-F11F-3AA0166243AA}"/>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1DE054A3-AC4D-9FA8-F027-2DAAB39024D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9094DC15-56E2-3C9B-7E3D-C98301601D5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158D6A9D-C68E-E8B0-5B6A-9580557BC3C7}"/>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BEC0E18A-A829-A75E-A414-6394708EA581}"/>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B1E508CE-B25E-128B-FACA-CD117BA453A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47B39EA-2A32-9508-94F7-78248FFA1CE8}"/>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A22688F5-1C1F-72F8-03E2-58C561079070}"/>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7B18A81B-567F-6D8D-A7DB-C285310E11F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2F9B9C3D-FF3E-CD27-FDB1-AE804F399BA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FED6D0D-A971-7938-917D-52CD1036EE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454495FC-12C5-E22C-5165-D01E6BEDD762}"/>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1E607B85-8CB6-4E7B-51C0-C4DF19DEEF2F}"/>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2AFF97C6-A13F-A149-3394-83B65BE7CC7A}"/>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27D39F4-E125-B150-8476-7EFBD376988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7FBC772B-F542-D6D7-0F5F-524745DD5696}"/>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C926A6C-A22D-C344-3FED-5AFEA21FEAA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40B0D839-5203-A2A9-1487-2BD2C6C296C9}"/>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0E05689A-139F-68A5-9A58-C17A8115E646}"/>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A193A3B4-3FE7-6F6E-8F05-302BC70657C3}"/>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8B87C52-A1A4-65C6-B39E-2A14198AC69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DFA5A7A3-2292-94E9-5EE9-3004F802C641}"/>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DF3A6398-0C56-BEFE-A9C4-7E0D67E214B7}"/>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F6C279A1-7D5B-5AA2-5742-77318B91B260}"/>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2D8A0760-2ADB-5F32-05E2-30C2BD057984}"/>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717B7F5-4155-39A9-8FAF-537F88D48828}"/>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3BAB5788-A194-8292-493E-8ABB44178771}"/>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457E3644-15EC-2CCE-A49D-3525AEAB4E7A}"/>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2D2B248C-F5E3-C853-32F7-D32E12F5A405}"/>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0179BF2-301A-63B8-50B9-A55BDFC26AD5}"/>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83F858D3-2317-9D29-C9F5-923CAEC9A827}"/>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F2150B55-7E1C-34F1-8608-F60563D70AC9}"/>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64435580-4064-5E8A-7583-E21B3BD1F64A}"/>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B6148078-55D8-906A-C22D-6DA8BE46523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3D45EBE-BE9D-19F8-2CFB-95DB7A0886E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56961B61-B1F8-FF80-2FA4-41CAE0D9F71C}"/>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2A4DE8A8-B1D9-C3A7-21E3-BD67DF68A3F5}"/>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1F85E31D-8636-D6CE-56FB-F9D235909DB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5FAA6A0E-2473-5B49-3F80-99027DC57044}"/>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3E16DC37-1569-B711-D934-6766BB8C0CE2}"/>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959E4B9-AA78-5C7B-F120-A1AC2D6E6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D64B912-CAC1-937B-E574-76FB1CBFC60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49101B3C-E3CA-8CA2-B432-DDE223290DD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287C1083-FB28-9944-97E4-049BCCAC5750}"/>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5902E9C4-ED93-04C1-226A-51D0EE97E6AA}"/>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EE546FC6-1C9E-4B8F-3C59-4715C238119D}"/>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01D044BC-2725-2F92-CA1F-65FC08920C7A}"/>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0E6FCD4-9431-9F24-0014-8318BE622D72}"/>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8FC00A1-369C-0C43-6401-59213005872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6CFCC541-EE2D-BCB4-EBDB-B5A8C080489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9D4F30A3-6A98-134E-20E9-1F570C179F05}"/>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A4E48EE2-800C-06EC-BDA5-40828EAFDCF8}"/>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5D9FB599-BE28-2DA0-1AA5-4B2D557AEC09}"/>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EF3FB0F9-7278-C156-826D-C2E635E38FDD}"/>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F9320BF-CC98-C16D-8DA3-B93124715232}"/>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F2BCA516-6C49-486A-E457-DC67CF8A4DF7}"/>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6C8191A4-D722-E112-9557-2E7C294FB41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9762B11-1F80-DDCF-BDC5-7341F928B7BB}"/>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6CEE3DF7-5BC4-C71A-91BF-5A5BFE87B9F7}"/>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D7E51D8-1EF5-9BA7-168B-12E3A2577350}"/>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71D4BCEB-623D-A906-87DE-23F816ABE5A8}"/>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9F3CEE3F-9C91-A3CC-A450-36B8D3DB3ACA}"/>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9AB2B372-C5B4-FA56-D299-E0B0E32FDD6A}"/>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58ADF221-2E97-A37A-9E6C-8355E27AC5E5}"/>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AD62D34-7B42-CF76-78DE-D3B23FDAD187}"/>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88D16311-B31C-E20F-C13C-4A567CE69474}"/>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7A4B299F-0584-0E9B-F634-CE643261C168}"/>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3571AD3A-E49A-4F2F-A7FA-B073197D8D9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6776144C-0229-0005-723F-96C1309B5ADD}"/>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FA5B47D-8EFF-7B32-E2F1-680B06D23D62}"/>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F72A52F8-6E13-279C-529E-713C061F369B}"/>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644B6CAB-0F91-93C5-1728-CEFCEE03542F}"/>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2175D35-F6F6-E27C-0F73-FA5711ABCF02}"/>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06E12DC5-7385-55EB-62E7-2EBE3CED531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159FCA9-3084-950D-E352-3F898F49972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FBD1A8AD-BA15-7ADE-48FD-7618B0AE1508}"/>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C451E447-855C-C6C0-CE30-C19F0EFE7B4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D0B1A785-2924-15FA-7AD9-B93CCECC1B77}"/>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F1810AAA-7ECF-8D1C-38ED-4894A5C66080}"/>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3493A338-5339-636F-0661-01AB887C96A5}"/>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ACAC6009-753A-8FDB-14B7-63053E2334A3}"/>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DA748749-B671-D3A5-40A7-F73B2B66F06D}"/>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E6A96852-A309-6B2C-51B2-ACED746E1A7F}"/>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29F8AB65-7E9A-0046-4FAF-B73470E4AC0D}"/>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04E2C8AC-B72B-7DF5-7F32-E73E6A953755}"/>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947A40D-8B03-E7BE-38A5-890492A3E39C}"/>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AC0AEAD9-A3B9-4C7E-AA8B-8B0C927898C9}"/>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D0C661D0-13E2-AAA8-280D-D0C13BC4D4BC}"/>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58E7F-4144-DF5C-FB07-71567F7C9236}"/>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214F0610-9811-0EC4-889F-6DD92E95917A}"/>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FF8ABB9D-6AE6-2EF0-5313-33EA51F34FE2}"/>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A3BF3002-BD90-19E2-597F-08D10C0F7649}"/>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C2E29009-C0C0-73FB-0FE7-DB2CF1E0E35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5F0EE859-CC52-6694-1FE9-D5751F7B2A1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01086254-E094-FC1B-DC21-8D349745A91D}"/>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269E6017-A625-14CC-A78F-DE629CD02C69}"/>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DD06E8B4-78EF-0D03-AE61-0800B96A8098}"/>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D21B7BE1-F210-4D1A-1394-4B4AF6D418D6}"/>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3E03CF3D-8847-E719-1484-C25DFB7D2A0A}"/>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51928A88-4DEC-CC3E-7A48-011CC46A0234}"/>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FD5288A-30AB-5529-3E20-EE0DA5704DC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DD576772-A895-3405-103A-1DAB61E4FB9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BC1E2E1-25E4-E7D9-EDD1-C225920CA3C3}"/>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837261FD-A62E-C891-11C3-5B0375008C5B}"/>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B02BCBF8-2F49-3EFE-7B6F-3C751013FFC2}"/>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96E6E6B6-5504-4CE9-BF56-A7E4CB002F56}"/>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BE98DEC4-515D-215D-31FA-CA8655BCCEE6}"/>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32CFCD0C-39DF-0E22-EAF4-19D85500391F}"/>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86FDA7F-1638-1934-940F-CA6BE76E5EA8}"/>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7DEF1EFD-EAED-2F28-9DF4-377C94FDDBAC}"/>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E7245343-0402-3331-ECB5-76AE9D889F72}"/>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F3088DE8-DA5D-7E15-6172-5892F49162EC}"/>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CA57553-5183-1FAA-6020-054517988AE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2BCAD54D-701A-D796-106E-DB6B761ECFEE}"/>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071D6D1-6997-99DC-18D2-0694C61E2737}"/>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24DDA6E3-EBEF-1A13-C7C8-86F56BFA3821}"/>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5AD463-A73D-F546-5FAD-A1733F69D82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BD676FEF-17FB-CA83-1EE3-6A1BEFBD9101}"/>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A0661C97-AC9D-70D0-023B-195040DFFA0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14DB56EF-DEE1-8935-EEDB-8B5A259DD4DF}"/>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3DFA7092-FBB0-60CF-083E-01D6EB456B92}"/>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4C6D37EF-D23E-CE7A-0422-7576C05977C1}"/>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B7E492C7-5004-05E2-EC79-92D19EA5AED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2CB4C8CC-6ACA-A394-E5E4-5BC1B66FD2D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7A770EFA-02E4-C103-1369-E098B7686CA9}"/>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1653E608-DD8A-AA58-2914-65AAA3F644E4}"/>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11396E36-8A19-B69B-C590-D275ABAAB742}"/>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3E84DD0B-E0FB-EE81-E662-8525A0FC20B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1161972B-CF43-6352-9ECF-1E7C691F8BAD}"/>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697427DF-6505-B600-70E5-48A58AEE3DDE}"/>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7A97A33-9C3E-6C80-421D-58D8C1322844}"/>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85F8AEB0-40FF-3BCB-ECD1-0BDC0B8868AB}"/>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6B22AEC-BBD8-019C-1EEF-9509E2E41787}"/>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DDDD599F-F342-8F33-F6DC-D9CE98AB59E0}"/>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BFBF0040-7742-2C04-0723-47D609586B5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D92B4C5E-3FF7-2D0E-6447-6F6EB8DDFAD2}"/>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CEA1A885-A2C6-7362-D4EA-E2A9575ADB8A}"/>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F307627E-EA37-5CD6-645D-AFC17C342E4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C6A3A3D4-D840-657F-4E96-563EC9DD798B}"/>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962CF205-0E6B-86FC-AAB5-6C37F5538483}"/>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159D4759-C184-08BC-828D-6E8C67D7D0E0}"/>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DF4ED3E-191F-25C5-8A8E-EF15FC62A480}"/>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8522F07-1A59-7C06-870E-0C598CE326A7}"/>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7D778B5-2CD5-EC11-5EB0-A6F2156AC34B}"/>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B1A4E2FE-88D2-0659-1E8C-AF050A82842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AF2D89A5-7072-B50A-166C-F9DDA31603E8}"/>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D92D1937-B4CC-ADB9-EB8E-BCD788326050}"/>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41BBB2B-4D0D-2BAF-156C-B51B2D79C2E4}"/>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C13EC247-E19C-D7C5-8696-482D75931B2F}"/>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709466C9-85B6-6CE7-27F6-C624B50C9C1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2405E8D-8FCF-216A-0D7A-EA4E3488073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288330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26300-584C-60B5-1A65-5686DD13E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99959-BC46-626A-5395-E0B9DD75189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3C7F7623-18A5-1343-8D99-5D02BC6488F2}"/>
              </a:ext>
            </a:extLst>
          </p:cNvPr>
          <p:cNvSpPr/>
          <p:nvPr/>
        </p:nvSpPr>
        <p:spPr>
          <a:xfrm>
            <a:off x="3530344" y="2595828"/>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graph of a graph of a graph&#10;&#10;Description automatically generated with medium confidence">
            <a:extLst>
              <a:ext uri="{FF2B5EF4-FFF2-40B4-BE49-F238E27FC236}">
                <a16:creationId xmlns:a16="http://schemas.microsoft.com/office/drawing/2014/main" id="{2E029DCE-3D3B-97B1-DF2A-3452BDD6011A}"/>
              </a:ext>
            </a:extLst>
          </p:cNvPr>
          <p:cNvPicPr>
            <a:picLocks noChangeAspect="1"/>
          </p:cNvPicPr>
          <p:nvPr/>
        </p:nvPicPr>
        <p:blipFill>
          <a:blip r:embed="rId2"/>
          <a:stretch>
            <a:fillRect/>
          </a:stretch>
        </p:blipFill>
        <p:spPr>
          <a:xfrm>
            <a:off x="5920532" y="288236"/>
            <a:ext cx="2185416" cy="4481974"/>
          </a:xfrm>
          <a:prstGeom prst="rect">
            <a:avLst/>
          </a:prstGeom>
        </p:spPr>
      </p:pic>
      <p:pic>
        <p:nvPicPr>
          <p:cNvPr id="5" name="Picture 4" descr="A screenshot of a phone&#10;&#10;Description automatically generated">
            <a:extLst>
              <a:ext uri="{FF2B5EF4-FFF2-40B4-BE49-F238E27FC236}">
                <a16:creationId xmlns:a16="http://schemas.microsoft.com/office/drawing/2014/main" id="{B65CC0B0-F82D-F7C7-24B0-47B239A9121D}"/>
              </a:ext>
            </a:extLst>
          </p:cNvPr>
          <p:cNvPicPr>
            <a:picLocks noChangeAspect="1"/>
          </p:cNvPicPr>
          <p:nvPr/>
        </p:nvPicPr>
        <p:blipFill>
          <a:blip r:embed="rId3"/>
          <a:stretch>
            <a:fillRect/>
          </a:stretch>
        </p:blipFill>
        <p:spPr>
          <a:xfrm>
            <a:off x="1133176" y="392464"/>
            <a:ext cx="2185416" cy="4377745"/>
          </a:xfrm>
          <a:prstGeom prst="rect">
            <a:avLst/>
          </a:prstGeom>
        </p:spPr>
      </p:pic>
      <p:grpSp>
        <p:nvGrpSpPr>
          <p:cNvPr id="8" name="Google Shape;1965;p48">
            <a:extLst>
              <a:ext uri="{FF2B5EF4-FFF2-40B4-BE49-F238E27FC236}">
                <a16:creationId xmlns:a16="http://schemas.microsoft.com/office/drawing/2014/main" id="{AB893192-C42A-3086-6781-4ECF7814EBD6}"/>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D2917A04-DC87-27F2-DFEA-72C706FC4EA3}"/>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34756798-F50C-50B2-8254-6DE37D120E1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4808C1E9-6758-5FD7-D752-C80A9DE98B1E}"/>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355EBA29-6172-2F1C-7F65-7E87C5F346C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B7A39885-F043-5303-38AA-7EB981C973A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4FD0604B-E18D-A39F-BC8C-C1831D93FCF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D3395F0A-BBFF-4FF2-5484-EB049EB50219}"/>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D0C0663-1845-6DFA-74A4-E6ED7487A2A2}"/>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62CA2EB3-3B96-E113-EA6A-2FE5DA5537B1}"/>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1E0B9D96-4C9E-426C-C331-B3F3D597F9F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082F2BC4-455D-1297-3B89-EFDD6E6DA819}"/>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0AFB21B-5C0A-F0BA-4710-D466F4400B8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EA551245-343A-2749-FEC1-19A54F7A569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19B05B38-7060-35AC-2480-DBD8AF4266A8}"/>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B7903CFF-F76A-CACF-5767-D0FD6839473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22E6CD77-6FDA-20A6-526E-939670055497}"/>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D8A0B155-CA9D-D99A-945A-4AE67E799DC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D42704E-30F9-4CE9-B664-5A3D53760A23}"/>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D10172A3-BA5E-145E-1D24-12DCBCD0E623}"/>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4482BBA6-C5C0-DE86-BC19-54B56B8F7795}"/>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3F4F7C30-82A9-2383-23A0-24D0F757F9D2}"/>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E435663A-AF3B-036F-6202-B517BC571E43}"/>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341A9607-36DB-80FE-369D-B32309AEE259}"/>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F543BE9B-A7B6-806E-0D98-DCE1D7836FBF}"/>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31DFB1E4-532E-1AB6-FC61-ADEFEFC24A3E}"/>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9DDEB675-02E2-FAF7-E0C7-75C7815BDD81}"/>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C687C96-8664-D794-B29C-35236A2CC3E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965ACB88-7663-5418-983D-4F3B61981541}"/>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8D9BE4E8-98F4-7673-90DF-35550B05F8C5}"/>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CAB7860E-4539-7BB1-FFF8-95597948204A}"/>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3382282D-C34E-EE94-DD59-9E42987F8C4B}"/>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25DE0B88-9422-D434-0743-BD038A499A8B}"/>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9840465-3F50-AC8A-4212-4B166983F1B3}"/>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AD4516AA-17D6-07D5-AE9C-23B191CC3337}"/>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EAD728F9-0930-4FB1-CC64-258C57B584B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3436A4F1-F7D0-0554-AD7E-1A5E4385E17D}"/>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E38DE16B-324A-EA9F-F797-A5148632AEC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9CD08B1E-90EA-D3A6-BBEB-9D6A0731D5A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A8E33133-CB35-0987-D54A-F29709CD4EF9}"/>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EB7111F9-BDA6-8FBD-4D01-7BF706E6C313}"/>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613FCFAE-2440-6D75-D0B0-4A5F22E249D6}"/>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0E50772D-C07B-0E26-0B35-6B266F4168BF}"/>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56B12E14-1D45-4251-1CF2-145963B6671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0349DC04-EFB6-03E6-3976-383365518851}"/>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FFBB0AEC-F304-994A-2B33-81A73D292276}"/>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43449B3E-3C1A-9B4C-BBF4-76FB5FC8B1A6}"/>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53F7489E-BC5F-D481-FCB9-2BDE137639F7}"/>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DE445E3C-9D8D-244F-1E63-5977468C14CB}"/>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B7340D47-9E26-E512-9226-F7BB71A035BC}"/>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ADF81347-6EFE-3F54-722A-F81C3014CBD6}"/>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694BAE4C-8CB1-10CB-0730-345D5B53EC9B}"/>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4013678E-B096-1779-BD21-FA5ADA11E744}"/>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4D1DDE2A-AE28-0C29-AA48-4214317B0F7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6B76D831-84FB-7AE3-4EB3-6A19AE8C8D1D}"/>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F9147172-A69B-1FDF-5070-B718DEA3EC2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642587FE-6DE4-19CD-0EBF-36DF44D5EE64}"/>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5E98A351-9C72-8271-43FD-78056CF16855}"/>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493D8865-7D34-3737-B1C1-1BF2A88C6DCE}"/>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03B3AEA3-941F-DB60-2D9E-017E0A1E54DB}"/>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5B01E5C-D3FB-8525-23BF-83E7A3146E86}"/>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088FFD9-FB72-B78D-372F-28D944FD24B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EE2CD7EA-DC6C-27C8-E2C4-1E74164DAC9E}"/>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137E2738-FFD4-92CA-EFCC-4BD04D2690FB}"/>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7FEDBBF-D3A5-B0DB-1721-3E834EF20A7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78F8316-77A0-0EAA-6C97-E8A4A38CA72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61E231D-7412-CF45-CAB1-8B15D8BB4BC7}"/>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2F30B226-2B01-48C6-3554-135D1A3AB8A1}"/>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C765DD18-321E-5BA7-02C8-4CCC05D85F9C}"/>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C5DE7E4-891B-282F-2319-799EE80DD63D}"/>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DE78E3A4-862B-9FFD-C623-09DE9F4CC40F}"/>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1BF3F778-B753-3B28-57EB-18EDEF76113E}"/>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3605B804-1FF4-94AA-37D3-46A6DB3A9EB5}"/>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8A425C61-BBD8-18A5-BB6A-903904F768E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ED0AF050-5BA0-E6F8-AACF-9D781CB8C923}"/>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E250D661-7AA6-AA85-06DD-5743B3E9742B}"/>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F8CBA0C7-DDB1-8B08-0771-EE5D197D3C20}"/>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6780ABC-B95B-D734-C9FE-D50F5537448C}"/>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5FFB0B1-C6E5-DF33-187A-341A4B9BFEB0}"/>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761240E-1D5A-FC10-83EB-D696774C1D80}"/>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8D869439-405B-54D1-DA55-E1D6336E2CC6}"/>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27902B95-4573-F1A5-501A-F0FB2188AEB0}"/>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565AB6D3-0B31-F046-B1DA-B41EA1C10F5E}"/>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8EA73D8-2A1C-3A14-21CD-81EDF7F58B2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CA34C643-C2CC-6925-BCEB-E965CD90504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6E6C07BA-AA7E-C2A1-12E8-F534F602C15A}"/>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8BFEB4CB-E133-6E18-E534-F2AAF153A2F7}"/>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4CFEEF8B-5D4E-0122-7015-21F335EEA901}"/>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6EBBFE47-B555-48A3-EFB4-58EAA05E8735}"/>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567FF826-55D8-E970-8891-D9FC1C915981}"/>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DC013757-B9A2-182F-D1AD-B03A383DC7C5}"/>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EFE18ABD-0D28-C6A7-AC12-A2C1007A8DED}"/>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EF173A0F-DF75-5B33-1EEA-0B47AB412F2D}"/>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9B514D1D-BD52-046E-D5D4-A3CD971AA698}"/>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AC2E8379-E552-2DEE-C6AC-C5761781D004}"/>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98EC4EBA-F371-A46B-A458-C2A49DBE9C3B}"/>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C008D66F-0D0D-D886-87AD-46AC7C1E9BC3}"/>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7E9A6B30-C5C7-7DC6-1926-3B5E9F9DEEC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4061A30F-DB78-CFA5-76A7-F8FAEE26EB6F}"/>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789D8C6D-B943-B9EF-40DD-600F1F2599FE}"/>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4F4021E-3DC9-1DC0-1A14-D64D70AB6F59}"/>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A3FD4152-4215-C864-53D6-E8CCA39F6399}"/>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D24FB99-A445-8FD3-2301-B10C5DFA37D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F0F775F6-CF04-043C-67BF-CDC76ECA7B73}"/>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170FCF6B-1475-B2D8-7488-A16BFD509E0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E0B4DEA2-A846-8BA8-2793-C18AA692D50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F6D45EA-BB01-75E6-2AEA-16A30D15ABDB}"/>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8DEB9B8-F6A4-AE18-664E-465ABD70A285}"/>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9E11F95-0CE2-58C0-9A85-24B02FDACBCA}"/>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2023F85D-ECDC-3845-B482-7FA4A4EFE40A}"/>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CE48D3-1985-DAB2-21F7-FF3F3464CD95}"/>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01CFE82D-3B61-58B2-96F6-2581A8D38A5E}"/>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670793CE-E67E-58A6-7C1E-5A6AEC733CC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534DC46F-C5AB-FEEB-8C08-44477A35C4C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DD879B22-486F-79FC-3327-7F1C3F6AF10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F9536BED-088F-1C43-8F6D-F36DD27FF9B4}"/>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D4A3B4B6-6509-2AE6-65F6-3B3494BA6ABB}"/>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F34EE604-45A9-C102-C69A-5406FB63E0EB}"/>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FBC70782-D898-4C18-BEAC-E6E4FC1EA3B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695ADF6E-99BD-594A-BD0E-33FDC851E0A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AFA269D4-2746-A005-22E3-34E59C7297A7}"/>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D7833BB1-0548-4E6D-487D-AA9E8A9ADABF}"/>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FC0C6CC-8DE0-C9C8-34DA-4EEBA07AAD50}"/>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7A6E5B14-1CB2-D35A-FCB6-03FE2F39F1E8}"/>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898BCB1-29A1-8780-DC97-1D823ABB93BA}"/>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F0DF0C1D-81CF-AA72-7435-882DAD36C7FE}"/>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801DB03E-01F9-058B-D3B6-7548238B1898}"/>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AB290837-D449-FE78-F255-673C30A1F9AE}"/>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9070CCE0-E8DB-9468-5540-7109C2B18A6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474C9900-94C4-7699-4790-E6E7E52F1806}"/>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0FD872FD-3A97-EE3D-15AA-68631D72204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CD04492E-7A4B-F549-66EA-FB6F516FFFE9}"/>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7D213DBE-0A8C-3D32-41D3-8190F8741A8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82832412-55B9-36D2-89A5-D3E48FEF0240}"/>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00DCE058-A773-AABC-41A8-CCE30DEDC893}"/>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332513A3-C86D-ABD7-397F-7B1CB2E8CCC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3D15E0F9-3594-C636-5CE8-BDB435518DD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ECA51101-77CD-C004-D21D-9014B069A588}"/>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9CB7FD54-301B-59AD-0110-A5C2073C0BFE}"/>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3D38E80E-C27F-587A-4526-E8B70493BEB5}"/>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74E653ED-AEBA-ED92-446C-A23C940690A4}"/>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7D42FA18-CB62-2695-DDA5-A7E66E6511AE}"/>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507360A5-9383-43E0-1EF5-07BE67CA581D}"/>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34F6312F-432D-E2B0-E9C7-F6F80340CEF6}"/>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2ACAC411-307D-7A76-8C44-22455EF2012B}"/>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334EDC35-B9AB-15A6-772D-FE9B3884DF5C}"/>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04C62FF7-7FD9-7E42-F533-971073CB4C9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0E985F85-5672-5CA9-210C-1EAE8C4D1FFA}"/>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8D10A660-9438-3BEF-7C0A-B2CA79E6A63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7CF2D98-A969-8E1B-7E4F-966E5B8CF0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C5CC62C3-BCC3-82D0-2124-36C0AB2A57BA}"/>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A57D2DA-FB37-181E-2791-F1E300F2888D}"/>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12FF07F5-5E22-A5BC-A6E3-938F4E03A80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4473DE7C-A486-CB6B-025C-29E7F1029B55}"/>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0E7E9D-F863-7085-C08D-024C8EAFED1C}"/>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945ADA65-14AF-CBAE-8A63-B11BD17F64A7}"/>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EF356FD-DB5E-1E86-119F-790597F62E1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3743B06-0A7B-1E0F-BCC1-3E9BF0D8E727}"/>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E27610BF-592A-24B9-79B8-9E0B711154C2}"/>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76DA3227-B896-CD46-68E4-BE9D1071815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4FF5F6B3-3659-E31E-9153-3B5FB0ADC893}"/>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BCC395A2-FF79-1B87-9F66-E9A5BEC105E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67563E8-868E-FF0B-003D-D424C74856CB}"/>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60CA2B83-E308-36D7-FB34-6717D65B71D5}"/>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256E266C-6516-03ED-949A-9242311CE0FA}"/>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D40B2499-1208-90AC-EA55-8E8A44F3AAB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39F35E31-88AA-D5EE-66D9-E09BD3DEF40F}"/>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B32930A1-9EA2-4E71-EF95-8899BB4F4919}"/>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56D2E7CA-15DA-1136-BFD0-2CF0369DFD80}"/>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86D8ADC-07B0-0A4D-0AFF-5832FBFCA9E6}"/>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859B5672-74E9-F1C2-E057-832B3E32B20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9C74BFD3-3F0E-9E28-5677-D3FCBF6ACB3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A176BA13-D02A-832D-E87D-DE523EBAC28C}"/>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D78DD82E-067B-3FAC-A1F8-5F7375E200CF}"/>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35F18CB1-5CE1-9B20-10BE-2DCEF18698C2}"/>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6AAB7C4A-F068-D778-5596-235480E75A95}"/>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429F86A-7B08-20BD-D0B0-BAD463D46BEE}"/>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347EAC34-0F18-66A4-A438-419A51419FC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07F9936D-2BBF-93E8-693F-C8F56165FD24}"/>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92142DD1-1DBF-5477-10B6-9563E6FF889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FB826BE0-0D1D-D118-C8EA-51F3F5E4F12A}"/>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AF007F47-FAB9-47A0-FC98-45B6FE2F10CE}"/>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82625D82-689F-B5A1-F6B9-E34A6EC151D1}"/>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E770D870-B589-5CA9-DB76-2A7FC08D06CC}"/>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F1E52645-2FB1-8EF0-C5BF-A559BBD0C30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7510709-AB3B-0596-7744-4D69D9871EE1}"/>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3829845D-1841-8E81-0CB4-81F2433BE6A2}"/>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6AA6AF91-0EE9-5704-A291-1F4922246C99}"/>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AC468B9E-EE38-7B92-6459-7EA74A1B7C9B}"/>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080EE399-EDAA-D4EA-91FA-154D42F20502}"/>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E95F6F63-313B-68D6-CE17-AB651CEA315C}"/>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BE2055A4-D06E-150C-394E-B147ABCC4FBF}"/>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794F30F9-76F7-8A87-FD24-9C90FF1FD3D5}"/>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C45D223-F94B-EE36-5D74-4C461FE09EFA}"/>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E05EC064-E42D-6D10-E504-57352EC78738}"/>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47C8FEE2-0DC8-D492-2F17-5C5BF63FE4BD}"/>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37CC4036-31E3-64F9-A7A3-AA166ACD470A}"/>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93E8AA60-853A-2AC2-D7E4-0396F72E7579}"/>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A64342FE-9274-BB21-5DCC-5830503F8955}"/>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39CEB31C-A794-C01E-B05E-C3BA4838A0F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7632A3E2-C3E8-3420-7282-A922EDF5500D}"/>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4CD77B40-F409-D5A6-8C48-8AD131B23EC8}"/>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1D53D4A3-9920-E697-63EC-4127315AAA86}"/>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285C05F9-7A20-BFB4-EB78-55DDEF347F41}"/>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193AB96F-3D9E-0CC1-1AFD-A8190E1BCE23}"/>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C09F4D79-EC41-98A8-BE63-0EC303DE09E9}"/>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955FE407-6F4A-8453-0BEB-A418C84A3520}"/>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0171349-BB2E-1153-211D-1E44759D03C4}"/>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3F8A69CB-2E7F-8D3D-D7E8-544B9B1AC1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13F79017-040D-D201-CA5B-F7D33C7FE84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F91925E8-F63F-EB30-B99F-7353AB238A0A}"/>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32F5261-99DE-EB29-08CE-3C3F8695835E}"/>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7DE865E3-A7AF-E952-37DF-CA4AF7E3A3E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6F6309E-1FDC-CB4E-AE6B-BF3092891480}"/>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8BE61C7D-5146-452A-A44D-64447371961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6DC392EA-1582-2425-114F-337CA44CDA3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78458A1A-0169-C444-D30C-E762D63ADA09}"/>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D383D373-863B-23B7-87ED-DED02B91BBC2}"/>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FAEF2105-C4AF-E936-DD27-065AE86EC53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9F5264F0-42CF-F1D3-25A7-F77A328FEC2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2FE902BE-C0C1-B721-CB38-AEEC0D4AAD3F}"/>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28FEC6A1-6E6B-8B29-2139-D5CF1C9CD4BA}"/>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2B3A939A-6B50-FBEE-D91C-20F23F8B097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0BD248BF-60D6-F837-CD42-B68864A8A9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65BD6D45-B335-EA3B-F1F1-69D0DD42DBC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A86B8B62-DCB8-17B1-5E53-E8133638DF3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0BB2399-4095-31E1-06DE-EC4E950CF0B1}"/>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607D58A1-D3F5-2594-7893-1F16A116F30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691D6A32-7609-9FF7-2EC6-540802E40ECD}"/>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BA7EDFC2-940E-67D2-3A1B-8AD6A00B87C9}"/>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104978D4-6900-D87D-5D1B-AF2A9D09FFBC}"/>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C6C5B20E-EEA2-F9D3-3E6C-0E06A643FB4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DD188BE1-8418-497B-CF1B-9EFB8A0BC0EC}"/>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7FDA8A7D-BBEC-1DA6-E525-7AC55539AA00}"/>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F74DD63-12B8-93DC-72FA-E7B2CC54EAF4}"/>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90476B39-3D8E-4E93-1CC6-C17A1D9C9F7B}"/>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92896A9-2884-9202-180D-465616C8A993}"/>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E5C237CF-077E-E006-1E1A-55722DFCF5E9}"/>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88B0010-D7B6-F6E5-5024-62A67DBE179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14580DBC-0C3F-5420-109A-73D157C5509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92BCE5E0-92B4-4EB3-A457-F073F507CD42}"/>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3F6D32BB-93B0-06EC-FB75-B57972E256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6F3FFA44-75F8-14AA-E364-19BEEC1809F6}"/>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8BA9422F-7F34-029E-90CB-8F4565FE0ACA}"/>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C7B01950-9508-8C84-BD7E-33450D288DCC}"/>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3CC31BCF-89F6-36EA-1548-73B0E7394BD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1C6DE1AF-CA9D-6E41-B5B8-6EEBF6598C96}"/>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8895BBDA-6341-E1D1-1219-5CB1AF01931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83DF49F8-565A-A47D-4C69-464F3FE864AD}"/>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368B433-FF53-6EFB-4E4D-CA488473AA97}"/>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533823E-4BEC-CA78-2450-193A7006675C}"/>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F6125527-7EFF-67C8-6E22-C46021F55673}"/>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C468CA64-FA5B-BC2F-67B3-38B785B1BA1C}"/>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13BCC963-71D2-DFD5-5D24-2145FCF4F1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CC2F576-493D-2579-9E1A-1C3D4D0C770A}"/>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4507ED30-572D-C237-F6B5-1F640C38FBD6}"/>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390584A5-24BB-DFBF-4518-8111D528A87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BA485759-4ACE-40EF-EC8D-CF788138A7F8}"/>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DB77B475-C04E-F6F7-C758-76AE7D39C4BD}"/>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2A5DDE7D-23DB-142A-036D-3BC37F9035CF}"/>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0E569D69-E18D-6029-3948-44A42E32144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232ED971-5657-9C41-7C86-3FA012F6B2E9}"/>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A6D7119F-EC0F-5BC2-D816-28E5F11CDDE7}"/>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474A432-45DF-3BAA-DBD0-D65F1EA117CC}"/>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EC61FB1-F4A4-F5CD-FB57-9DE7A141156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F4151DD-CBC6-BF58-419E-328BEAE75D34}"/>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46EA0431-91E0-0986-5324-64AC1729E2CF}"/>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4F262BA1-9511-40C5-D94A-8148996840CC}"/>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EE71CFA-B37F-1714-1D45-516AFB60B639}"/>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345484D9-86A4-6D50-5140-26D1884AF32D}"/>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483EE1E8-68E8-3450-E9D6-9AD9C1F81756}"/>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C3ABC2AE-E5BE-B06B-5DD4-4A5C5C58DD7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D2DC819-C551-4418-7320-16078B928EE5}"/>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988268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23866" y="259344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343192"/>
            <a:ext cx="2185416" cy="4457099"/>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8866740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82173" y="262608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544374"/>
            <a:ext cx="2185416" cy="4054737"/>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pic>
        <p:nvPicPr>
          <p:cNvPr id="7" name="Picture 6" descr="A screenshot of a phone&#10;&#10;Description automatically generated">
            <a:extLst>
              <a:ext uri="{FF2B5EF4-FFF2-40B4-BE49-F238E27FC236}">
                <a16:creationId xmlns:a16="http://schemas.microsoft.com/office/drawing/2014/main" id="{C15B6FD8-6075-CC49-62AD-335A281C1076}"/>
              </a:ext>
            </a:extLst>
          </p:cNvPr>
          <p:cNvPicPr>
            <a:picLocks noChangeAspect="1"/>
          </p:cNvPicPr>
          <p:nvPr/>
        </p:nvPicPr>
        <p:blipFill>
          <a:blip r:embed="rId4"/>
          <a:stretch>
            <a:fillRect/>
          </a:stretch>
        </p:blipFill>
        <p:spPr>
          <a:xfrm>
            <a:off x="979158" y="343191"/>
            <a:ext cx="2314575" cy="4457099"/>
          </a:xfrm>
          <a:prstGeom prst="rect">
            <a:avLst/>
          </a:prstGeom>
        </p:spPr>
      </p:pic>
      <p:sp>
        <p:nvSpPr>
          <p:cNvPr id="281" name="AutoShape 2">
            <a:extLst>
              <a:ext uri="{FF2B5EF4-FFF2-40B4-BE49-F238E27FC236}">
                <a16:creationId xmlns:a16="http://schemas.microsoft.com/office/drawing/2014/main" id="{24031BC4-C348-A60D-DCDB-E313931C318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83" name="Picture 282" descr="A screenshot of a cell phone&#10;&#10;Description automatically generated">
            <a:extLst>
              <a:ext uri="{FF2B5EF4-FFF2-40B4-BE49-F238E27FC236}">
                <a16:creationId xmlns:a16="http://schemas.microsoft.com/office/drawing/2014/main" id="{DBFCA7E5-97AA-BAC1-B09F-2DC474B63144}"/>
              </a:ext>
            </a:extLst>
          </p:cNvPr>
          <p:cNvPicPr>
            <a:picLocks noChangeAspect="1"/>
          </p:cNvPicPr>
          <p:nvPr/>
        </p:nvPicPr>
        <p:blipFill>
          <a:blip r:embed="rId5"/>
          <a:stretch>
            <a:fillRect/>
          </a:stretch>
        </p:blipFill>
        <p:spPr>
          <a:xfrm>
            <a:off x="5809888" y="343191"/>
            <a:ext cx="2314575" cy="4457099"/>
          </a:xfrm>
          <a:prstGeom prst="rect">
            <a:avLst/>
          </a:prstGeom>
        </p:spPr>
      </p:pic>
    </p:spTree>
    <p:extLst>
      <p:ext uri="{BB962C8B-B14F-4D97-AF65-F5344CB8AC3E}">
        <p14:creationId xmlns:p14="http://schemas.microsoft.com/office/powerpoint/2010/main" val="4173534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12" name="TextBox 11">
            <a:extLst>
              <a:ext uri="{FF2B5EF4-FFF2-40B4-BE49-F238E27FC236}">
                <a16:creationId xmlns:a16="http://schemas.microsoft.com/office/drawing/2014/main" id="{8D2462A6-8BB7-38A7-4EC9-DEDFE9430206}"/>
              </a:ext>
            </a:extLst>
          </p:cNvPr>
          <p:cNvSpPr txBox="1"/>
          <p:nvPr/>
        </p:nvSpPr>
        <p:spPr>
          <a:xfrm>
            <a:off x="3414091" y="501759"/>
            <a:ext cx="2315818" cy="400110"/>
          </a:xfrm>
          <a:prstGeom prst="rect">
            <a:avLst/>
          </a:prstGeom>
          <a:noFill/>
        </p:spPr>
        <p:txBody>
          <a:bodyPr wrap="square" rtlCol="0">
            <a:spAutoFit/>
          </a:bodyPr>
          <a:lstStyle/>
          <a:p>
            <a:r>
              <a:rPr lang="en-US" sz="2000" b="1" dirty="0"/>
              <a:t>Business model</a:t>
            </a:r>
          </a:p>
        </p:txBody>
      </p:sp>
      <p:pic>
        <p:nvPicPr>
          <p:cNvPr id="3" name="Picture 2" descr="A hand holding a phone with a dollar sign on it&#10;&#10;Description automatically generated">
            <a:extLst>
              <a:ext uri="{FF2B5EF4-FFF2-40B4-BE49-F238E27FC236}">
                <a16:creationId xmlns:a16="http://schemas.microsoft.com/office/drawing/2014/main" id="{60034FED-CDB5-47DE-1660-84288526E62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17827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A99D296-120E-12D5-B769-B5B50D970484}"/>
              </a:ext>
            </a:extLst>
          </p:cNvPr>
          <p:cNvPicPr>
            <a:picLocks noChangeAspect="1"/>
          </p:cNvPicPr>
          <p:nvPr/>
        </p:nvPicPr>
        <p:blipFill>
          <a:blip r:embed="rId3"/>
          <a:stretch>
            <a:fillRect/>
          </a:stretch>
        </p:blipFill>
        <p:spPr>
          <a:xfrm>
            <a:off x="0" y="0"/>
            <a:ext cx="9243391" cy="5143500"/>
          </a:xfrm>
          <a:prstGeom prst="rect">
            <a:avLst/>
          </a:prstGeom>
        </p:spPr>
      </p:pic>
    </p:spTree>
    <p:extLst>
      <p:ext uri="{BB962C8B-B14F-4D97-AF65-F5344CB8AC3E}">
        <p14:creationId xmlns:p14="http://schemas.microsoft.com/office/powerpoint/2010/main" val="15959710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717315-C86B-C131-F7DD-D2AD4970F3F2}"/>
              </a:ext>
            </a:extLst>
          </p:cNvPr>
          <p:cNvGraphicFramePr>
            <a:graphicFrameLocks noGrp="1"/>
          </p:cNvGraphicFramePr>
          <p:nvPr>
            <p:extLst>
              <p:ext uri="{D42A27DB-BD31-4B8C-83A1-F6EECF244321}">
                <p14:modId xmlns:p14="http://schemas.microsoft.com/office/powerpoint/2010/main" val="2144354714"/>
              </p:ext>
            </p:extLst>
          </p:nvPr>
        </p:nvGraphicFramePr>
        <p:xfrm>
          <a:off x="-2" y="0"/>
          <a:ext cx="9144001" cy="3235183"/>
        </p:xfrm>
        <a:graphic>
          <a:graphicData uri="http://schemas.openxmlformats.org/drawingml/2006/table">
            <a:tbl>
              <a:tblPr rtl="1">
                <a:tableStyleId>{22838BEF-8BB2-4498-84A7-C5851F593DF1}</a:tableStyleId>
              </a:tblPr>
              <a:tblGrid>
                <a:gridCol w="1703956">
                  <a:extLst>
                    <a:ext uri="{9D8B030D-6E8A-4147-A177-3AD203B41FA5}">
                      <a16:colId xmlns:a16="http://schemas.microsoft.com/office/drawing/2014/main" val="2515194884"/>
                    </a:ext>
                  </a:extLst>
                </a:gridCol>
                <a:gridCol w="1284693">
                  <a:extLst>
                    <a:ext uri="{9D8B030D-6E8A-4147-A177-3AD203B41FA5}">
                      <a16:colId xmlns:a16="http://schemas.microsoft.com/office/drawing/2014/main" val="282103401"/>
                    </a:ext>
                  </a:extLst>
                </a:gridCol>
                <a:gridCol w="1284693">
                  <a:extLst>
                    <a:ext uri="{9D8B030D-6E8A-4147-A177-3AD203B41FA5}">
                      <a16:colId xmlns:a16="http://schemas.microsoft.com/office/drawing/2014/main" val="1224085702"/>
                    </a:ext>
                  </a:extLst>
                </a:gridCol>
                <a:gridCol w="1284693">
                  <a:extLst>
                    <a:ext uri="{9D8B030D-6E8A-4147-A177-3AD203B41FA5}">
                      <a16:colId xmlns:a16="http://schemas.microsoft.com/office/drawing/2014/main" val="2682849102"/>
                    </a:ext>
                  </a:extLst>
                </a:gridCol>
                <a:gridCol w="3585966">
                  <a:extLst>
                    <a:ext uri="{9D8B030D-6E8A-4147-A177-3AD203B41FA5}">
                      <a16:colId xmlns:a16="http://schemas.microsoft.com/office/drawing/2014/main" val="2362556420"/>
                    </a:ext>
                  </a:extLst>
                </a:gridCol>
              </a:tblGrid>
              <a:tr h="210613">
                <a:tc>
                  <a:txBody>
                    <a:bodyPr/>
                    <a:lstStyle/>
                    <a:p>
                      <a:pPr algn="ctr" rtl="0" fontAlgn="ctr"/>
                      <a:r>
                        <a:rPr lang="ar-EG" sz="800" b="1" u="none" strike="noStrike" dirty="0">
                          <a:effectLst/>
                        </a:rPr>
                        <a:t> </a:t>
                      </a:r>
                      <a:r>
                        <a:rPr lang="en-US" sz="800" b="1" u="none" strike="noStrike" dirty="0">
                          <a:effectLst/>
                        </a:rPr>
                        <a:t>Date</a:t>
                      </a:r>
                      <a:endParaRPr lang="ar-EG"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Duration</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Start</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End</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effectLst/>
                        </a:rPr>
                        <a:t>Requirements</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extLst>
                  <a:ext uri="{0D108BD9-81ED-4DB2-BD59-A6C34878D82A}">
                    <a16:rowId xmlns:a16="http://schemas.microsoft.com/office/drawing/2014/main" val="3393009458"/>
                  </a:ext>
                </a:extLst>
              </a:tr>
              <a:tr h="321146">
                <a:tc>
                  <a:txBody>
                    <a:bodyPr/>
                    <a:lstStyle/>
                    <a:p>
                      <a:pPr algn="ctr" rtl="0" fontAlgn="ctr"/>
                      <a:r>
                        <a:rPr lang="en-US" sz="800" b="1" u="none" strike="noStrike" dirty="0">
                          <a:effectLst/>
                        </a:rPr>
                        <a:t>Task 1</a:t>
                      </a:r>
                      <a:br>
                        <a:rPr lang="en-US" sz="800" b="1" u="none" strike="noStrike" dirty="0">
                          <a:effectLst/>
                        </a:rPr>
                      </a:br>
                      <a:r>
                        <a:rPr lang="en-US" sz="800" b="1" u="none" strike="noStrike" dirty="0">
                          <a:effectLst/>
                        </a:rPr>
                        <a:t>from 1/7/2023 To1/8/2023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7/1/2023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Studying courses in machine learning and deep learning</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b"/>
                </a:tc>
                <a:extLst>
                  <a:ext uri="{0D108BD9-81ED-4DB2-BD59-A6C34878D82A}">
                    <a16:rowId xmlns:a16="http://schemas.microsoft.com/office/drawing/2014/main" val="3429720593"/>
                  </a:ext>
                </a:extLst>
              </a:tr>
              <a:tr h="321146">
                <a:tc>
                  <a:txBody>
                    <a:bodyPr/>
                    <a:lstStyle/>
                    <a:p>
                      <a:pPr algn="ctr" rtl="0" fontAlgn="ctr"/>
                      <a:r>
                        <a:rPr lang="en-US" sz="800" b="1" u="none" strike="noStrike" dirty="0">
                          <a:effectLst/>
                        </a:rPr>
                        <a:t>Task 2</a:t>
                      </a:r>
                      <a:br>
                        <a:rPr lang="en-US" sz="800" b="1" u="none" strike="noStrike" dirty="0">
                          <a:effectLst/>
                        </a:rPr>
                      </a:br>
                      <a:r>
                        <a:rPr lang="en-US" sz="800" b="1" u="none" strike="noStrike" dirty="0">
                          <a:effectLst/>
                        </a:rPr>
                        <a:t>from 1/8/2023 To1/9/2023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9/1/2023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Identifying project ideas, discussing them, and choosing the best ideas</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590503916"/>
                  </a:ext>
                </a:extLst>
              </a:tr>
              <a:tr h="321146">
                <a:tc>
                  <a:txBody>
                    <a:bodyPr/>
                    <a:lstStyle/>
                    <a:p>
                      <a:pPr algn="ctr" rtl="0" fontAlgn="ctr"/>
                      <a:r>
                        <a:rPr lang="en-US" sz="800" b="1" u="none" strike="noStrike" dirty="0">
                          <a:effectLst/>
                        </a:rPr>
                        <a:t>Task 3</a:t>
                      </a:r>
                      <a:br>
                        <a:rPr lang="en-US" sz="800" b="1" u="none" strike="noStrike" dirty="0">
                          <a:effectLst/>
                        </a:rPr>
                      </a:br>
                      <a:r>
                        <a:rPr lang="en-US" sz="800" b="1" u="none" strike="noStrike" dirty="0">
                          <a:effectLst/>
                        </a:rPr>
                        <a:t>from 1/9/2023 To15/9/2023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9/1/2023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Defining the project idea and compiling research papers through the Google Scholar and studying them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50350538"/>
                  </a:ext>
                </a:extLst>
              </a:tr>
              <a:tr h="457767">
                <a:tc>
                  <a:txBody>
                    <a:bodyPr/>
                    <a:lstStyle/>
                    <a:p>
                      <a:pPr algn="ctr" rtl="0" fontAlgn="ctr"/>
                      <a:r>
                        <a:rPr lang="en-US" sz="800" b="1" u="none" strike="noStrike" dirty="0">
                          <a:effectLst/>
                        </a:rPr>
                        <a:t>Task 4</a:t>
                      </a:r>
                      <a:br>
                        <a:rPr lang="en-US" sz="800" b="1" u="none" strike="noStrike" dirty="0">
                          <a:effectLst/>
                        </a:rPr>
                      </a:br>
                      <a:r>
                        <a:rPr lang="en-US" sz="800" b="1" u="none" strike="noStrike" dirty="0">
                          <a:effectLst/>
                        </a:rPr>
                        <a:t>from 15/9/2023 To30/9/2023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9/30/2023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Choose the best research papers for the idea and the highest accuracy, build a prototype, and choose the latest Dataset through Kaggle</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3706583247"/>
                  </a:ext>
                </a:extLst>
              </a:tr>
              <a:tr h="480537">
                <a:tc>
                  <a:txBody>
                    <a:bodyPr/>
                    <a:lstStyle/>
                    <a:p>
                      <a:pPr algn="ctr" rtl="0" fontAlgn="ctr"/>
                      <a:r>
                        <a:rPr lang="en-US" sz="800" b="1" u="none" strike="noStrike" dirty="0">
                          <a:effectLst/>
                        </a:rPr>
                        <a:t>Task 5</a:t>
                      </a:r>
                      <a:br>
                        <a:rPr lang="en-US" sz="800" b="1" u="none" strike="noStrike" dirty="0">
                          <a:effectLst/>
                        </a:rPr>
                      </a:br>
                      <a:r>
                        <a:rPr lang="en-US" sz="800" b="1" u="none" strike="noStrike" dirty="0">
                          <a:effectLst/>
                        </a:rPr>
                        <a:t>from 1/10/2023 To1/11/2023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10/1/2023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Determine the contents of each research paper, including the name, dataset used, type of algorithm, and accuracy rate, and upload the best 3 research papers for each student.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4148141708"/>
                  </a:ext>
                </a:extLst>
              </a:tr>
              <a:tr h="400841">
                <a:tc>
                  <a:txBody>
                    <a:bodyPr/>
                    <a:lstStyle/>
                    <a:p>
                      <a:pPr algn="ctr" rtl="0" fontAlgn="ctr"/>
                      <a:r>
                        <a:rPr lang="en-US" sz="800" b="1" u="none" strike="noStrike" dirty="0">
                          <a:effectLst/>
                        </a:rPr>
                        <a:t>Task 6</a:t>
                      </a:r>
                      <a:br>
                        <a:rPr lang="en-US" sz="800" b="1" u="none" strike="noStrike" dirty="0">
                          <a:effectLst/>
                        </a:rPr>
                      </a:br>
                      <a:r>
                        <a:rPr lang="en-US" sz="800" b="1" u="none" strike="noStrike" dirty="0">
                          <a:effectLst/>
                        </a:rPr>
                        <a:t>from 1/11/2023 To1/12/2023</a:t>
                      </a:r>
                      <a:br>
                        <a:rPr lang="en-US" sz="800" b="1" u="none" strike="noStrike" dirty="0">
                          <a:effectLst/>
                        </a:rPr>
                      </a:b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presentation and identify the best 3 algorithms for use in the project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974776728"/>
                  </a:ext>
                </a:extLst>
              </a:tr>
              <a:tr h="400841">
                <a:tc>
                  <a:txBody>
                    <a:bodyPr/>
                    <a:lstStyle/>
                    <a:p>
                      <a:pPr algn="ctr" rtl="0" fontAlgn="ctr"/>
                      <a:r>
                        <a:rPr lang="en-US" sz="800" b="1" u="none" strike="noStrike" dirty="0">
                          <a:effectLst/>
                        </a:rPr>
                        <a:t>Task 7</a:t>
                      </a:r>
                      <a:br>
                        <a:rPr lang="en-US" sz="800" b="1" u="none" strike="noStrike" dirty="0">
                          <a:effectLst/>
                        </a:rPr>
                      </a:br>
                      <a:r>
                        <a:rPr lang="en-US" sz="800" b="1" u="none" strike="noStrike" dirty="0">
                          <a:effectLst/>
                        </a:rPr>
                        <a:t>from 1/12/2023 To1/1/2024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Modifying a presentation, selecting the random forest regression algorithm, and creating a prototype, model during the first term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940717660"/>
                  </a:ext>
                </a:extLst>
              </a:tr>
              <a:tr h="321146">
                <a:tc>
                  <a:txBody>
                    <a:bodyPr/>
                    <a:lstStyle/>
                    <a:p>
                      <a:pPr algn="ctr" rtl="0" fontAlgn="ctr"/>
                      <a:r>
                        <a:rPr lang="en-US" sz="800" b="1" u="none" strike="noStrike" dirty="0">
                          <a:effectLst/>
                        </a:rPr>
                        <a:t>Task 8</a:t>
                      </a:r>
                      <a:br>
                        <a:rPr lang="en-US" sz="800" b="1" u="none" strike="noStrike" dirty="0">
                          <a:effectLst/>
                        </a:rPr>
                      </a:br>
                      <a:r>
                        <a:rPr lang="en-US" sz="800" b="1" u="none" strike="noStrike" dirty="0">
                          <a:effectLst/>
                        </a:rPr>
                        <a:t>from 1/1/2024 To1/2/2024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3</a:t>
                      </a:r>
                      <a:r>
                        <a:rPr lang="en-US" sz="800" b="1" u="none" strike="noStrike" dirty="0">
                          <a:effectLst/>
                        </a:rPr>
                        <a:t>0</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2/1/2024</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final presentation, create a proposal and timeline, and create several pages of the program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16437310"/>
                  </a:ext>
                </a:extLst>
              </a:tr>
            </a:tbl>
          </a:graphicData>
        </a:graphic>
      </p:graphicFrame>
      <p:graphicFrame>
        <p:nvGraphicFramePr>
          <p:cNvPr id="3" name="Table 2">
            <a:extLst>
              <a:ext uri="{FF2B5EF4-FFF2-40B4-BE49-F238E27FC236}">
                <a16:creationId xmlns:a16="http://schemas.microsoft.com/office/drawing/2014/main" id="{0C851202-F8E2-3F60-B7BE-BE0086E7A82A}"/>
              </a:ext>
            </a:extLst>
          </p:cNvPr>
          <p:cNvGraphicFramePr>
            <a:graphicFrameLocks noGrp="1"/>
          </p:cNvGraphicFramePr>
          <p:nvPr>
            <p:extLst>
              <p:ext uri="{D42A27DB-BD31-4B8C-83A1-F6EECF244321}">
                <p14:modId xmlns:p14="http://schemas.microsoft.com/office/powerpoint/2010/main" val="1218922437"/>
              </p:ext>
            </p:extLst>
          </p:nvPr>
        </p:nvGraphicFramePr>
        <p:xfrm>
          <a:off x="0" y="3235182"/>
          <a:ext cx="9143999" cy="1908318"/>
        </p:xfrm>
        <a:graphic>
          <a:graphicData uri="http://schemas.openxmlformats.org/drawingml/2006/table">
            <a:tbl>
              <a:tblPr firstRow="1" bandRow="1">
                <a:tableStyleId>{22838BEF-8BB2-4498-84A7-C5851F593DF1}</a:tableStyleId>
              </a:tblPr>
              <a:tblGrid>
                <a:gridCol w="3588026">
                  <a:extLst>
                    <a:ext uri="{9D8B030D-6E8A-4147-A177-3AD203B41FA5}">
                      <a16:colId xmlns:a16="http://schemas.microsoft.com/office/drawing/2014/main" val="2889142188"/>
                    </a:ext>
                  </a:extLst>
                </a:gridCol>
                <a:gridCol w="1292087">
                  <a:extLst>
                    <a:ext uri="{9D8B030D-6E8A-4147-A177-3AD203B41FA5}">
                      <a16:colId xmlns:a16="http://schemas.microsoft.com/office/drawing/2014/main" val="1991836432"/>
                    </a:ext>
                  </a:extLst>
                </a:gridCol>
                <a:gridCol w="1282148">
                  <a:extLst>
                    <a:ext uri="{9D8B030D-6E8A-4147-A177-3AD203B41FA5}">
                      <a16:colId xmlns:a16="http://schemas.microsoft.com/office/drawing/2014/main" val="451757759"/>
                    </a:ext>
                  </a:extLst>
                </a:gridCol>
                <a:gridCol w="1292087">
                  <a:extLst>
                    <a:ext uri="{9D8B030D-6E8A-4147-A177-3AD203B41FA5}">
                      <a16:colId xmlns:a16="http://schemas.microsoft.com/office/drawing/2014/main" val="421882826"/>
                    </a:ext>
                  </a:extLst>
                </a:gridCol>
                <a:gridCol w="1689651">
                  <a:extLst>
                    <a:ext uri="{9D8B030D-6E8A-4147-A177-3AD203B41FA5}">
                      <a16:colId xmlns:a16="http://schemas.microsoft.com/office/drawing/2014/main" val="3059991030"/>
                    </a:ext>
                  </a:extLst>
                </a:gridCol>
              </a:tblGrid>
              <a:tr h="586445">
                <a:tc>
                  <a:txBody>
                    <a:bodyPr/>
                    <a:lstStyle/>
                    <a:p>
                      <a:pPr marL="0" marR="0" lvl="0" indent="0" algn="ctr" defTabSz="914400" rtl="0" eaLnBrk="1" fontAlgn="auto" latinLnBrk="0" hangingPunct="1">
                        <a:lnSpc>
                          <a:spcPct val="250000"/>
                        </a:lnSpc>
                        <a:spcBef>
                          <a:spcPts val="0"/>
                        </a:spcBef>
                        <a:spcAft>
                          <a:spcPts val="0"/>
                        </a:spcAft>
                        <a:buClr>
                          <a:srgbClr val="000000"/>
                        </a:buClr>
                        <a:buSzTx/>
                        <a:buFont typeface="Arial"/>
                        <a:buNone/>
                        <a:tabLst/>
                        <a:defRPr/>
                      </a:pPr>
                      <a:r>
                        <a:rPr lang="en-GB" sz="800" b="1" u="none" strike="noStrike" dirty="0">
                          <a:effectLst/>
                        </a:rPr>
                        <a:t>Work on 2 models to learn and gain proficiency</a:t>
                      </a:r>
                      <a:endParaRPr lang="en-US" b="1" dirty="0"/>
                    </a:p>
                  </a:txBody>
                  <a:tcPr/>
                </a:tc>
                <a:tc>
                  <a:txBody>
                    <a:bodyPr/>
                    <a:lstStyle/>
                    <a:p>
                      <a:pPr algn="ctr">
                        <a:lnSpc>
                          <a:spcPct val="250000"/>
                        </a:lnSpc>
                      </a:pP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a:t>
                      </a:r>
                      <a:endParaRPr lang="en-US" sz="800" dirty="0"/>
                    </a:p>
                  </a:txBody>
                  <a:tcPr/>
                </a:tc>
                <a:tc>
                  <a:txBody>
                    <a:bodyPr/>
                    <a:lstStyle/>
                    <a:p>
                      <a:pPr algn="ctr">
                        <a:lnSpc>
                          <a:spcPct val="250000"/>
                        </a:lnSpc>
                      </a:pPr>
                      <a:r>
                        <a:rPr lang="en-US" sz="800" b="1" u="none" strike="noStrike" dirty="0">
                          <a:effectLst/>
                        </a:rPr>
                        <a:t>1/</a:t>
                      </a:r>
                      <a:r>
                        <a:rPr lang="ar-EG" sz="800" b="1" u="none" strike="noStrike" dirty="0">
                          <a:effectLst/>
                        </a:rPr>
                        <a:t>3</a:t>
                      </a:r>
                      <a:r>
                        <a:rPr lang="en-US" sz="800" b="1" u="none" strike="noStrike" dirty="0">
                          <a:effectLst/>
                        </a:rPr>
                        <a:t>/2024</a:t>
                      </a:r>
                      <a:endParaRPr lang="en-US" sz="800" dirty="0"/>
                    </a:p>
                  </a:txBody>
                  <a:tcPr/>
                </a:tc>
                <a:tc>
                  <a:txBody>
                    <a:bodyPr/>
                    <a:lstStyle/>
                    <a:p>
                      <a:pPr algn="ctr">
                        <a:lnSpc>
                          <a:spcPct val="250000"/>
                        </a:lnSpc>
                      </a:pPr>
                      <a:r>
                        <a:rPr lang="ar-EG" sz="800" dirty="0"/>
                        <a:t>28</a:t>
                      </a: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9</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To1/</a:t>
                      </a:r>
                      <a:r>
                        <a:rPr lang="ar-EG" sz="800" b="1" u="none" strike="noStrike" dirty="0">
                          <a:effectLst/>
                        </a:rPr>
                        <a:t>3</a:t>
                      </a:r>
                      <a:r>
                        <a:rPr lang="en-US" sz="800" b="1" u="none" strike="noStrike" dirty="0">
                          <a:effectLst/>
                        </a:rPr>
                        <a:t>/2024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836194374"/>
                  </a:ext>
                </a:extLst>
              </a:tr>
              <a:tr h="586445">
                <a:tc>
                  <a:txBody>
                    <a:bodyPr/>
                    <a:lstStyle/>
                    <a:p>
                      <a:pPr algn="ctr"/>
                      <a:r>
                        <a:rPr lang="en-GB" sz="800" b="1" dirty="0"/>
                        <a:t>After working on more than one model, we came to build the last model that achieves the highest efficiency</a:t>
                      </a:r>
                      <a:endParaRPr lang="ar-EG" sz="800" b="1" dirty="0"/>
                    </a:p>
                    <a:p>
                      <a:pPr algn="ctr"/>
                      <a:r>
                        <a:rPr lang="en-GB" sz="800" b="1" dirty="0"/>
                        <a:t>(Random forest Regression )</a:t>
                      </a:r>
                      <a:endParaRPr lang="en-US" sz="800" b="1" dirty="0"/>
                    </a:p>
                  </a:txBody>
                  <a:tcPr/>
                </a:tc>
                <a:tc>
                  <a:txBody>
                    <a:bodyPr/>
                    <a:lstStyle/>
                    <a:p>
                      <a:pPr algn="ctr">
                        <a:lnSpc>
                          <a:spcPct val="250000"/>
                        </a:lnSpc>
                      </a:pPr>
                      <a:r>
                        <a:rPr lang="en-US" sz="800" b="1" u="none" strike="noStrike" dirty="0">
                          <a:effectLst/>
                        </a:rPr>
                        <a:t>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/4/2024</a:t>
                      </a:r>
                      <a:endParaRPr lang="en-US" sz="800" dirty="0"/>
                    </a:p>
                  </a:txBody>
                  <a:tcPr/>
                </a:tc>
                <a:tc>
                  <a:txBody>
                    <a:bodyPr/>
                    <a:lstStyle/>
                    <a:p>
                      <a:pPr algn="ctr">
                        <a:lnSpc>
                          <a:spcPct val="250000"/>
                        </a:lnSpc>
                      </a:pPr>
                      <a:r>
                        <a:rPr lang="en-US" sz="800" b="1" dirty="0"/>
                        <a:t>30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10</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To </a:t>
                      </a:r>
                      <a:r>
                        <a:rPr lang="ar-EG" sz="800" b="1" u="none" strike="noStrike" dirty="0">
                          <a:effectLst/>
                        </a:rPr>
                        <a:t>2</a:t>
                      </a:r>
                      <a:r>
                        <a:rPr lang="en-US" sz="800" b="1" u="none" strike="noStrike" dirty="0">
                          <a:effectLst/>
                        </a:rPr>
                        <a:t>/4/2024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4270136963"/>
                  </a:ext>
                </a:extLst>
              </a:tr>
              <a:tr h="367714">
                <a:tc>
                  <a:txBody>
                    <a:bodyPr/>
                    <a:lstStyle/>
                    <a:p>
                      <a:pPr algn="ctr"/>
                      <a:r>
                        <a:rPr lang="en-GB" sz="800" b="1" dirty="0"/>
                        <a:t>Make graduction project book  </a:t>
                      </a:r>
                      <a:endParaRPr lang="en-US" sz="800" b="1" dirty="0"/>
                    </a:p>
                  </a:txBody>
                  <a:tcPr/>
                </a:tc>
                <a:tc>
                  <a:txBody>
                    <a:bodyPr/>
                    <a:lstStyle/>
                    <a:p>
                      <a:pPr algn="ctr">
                        <a:lnSpc>
                          <a:spcPct val="250000"/>
                        </a:lnSpc>
                      </a:pP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/5/2024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11</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To </a:t>
                      </a:r>
                      <a:r>
                        <a:rPr lang="ar-EG" sz="800" b="1" u="none" strike="noStrike" dirty="0">
                          <a:effectLst/>
                        </a:rPr>
                        <a:t>2</a:t>
                      </a:r>
                      <a:r>
                        <a:rPr lang="en-US" sz="800" b="1" u="none" strike="noStrike" dirty="0">
                          <a:effectLst/>
                        </a:rPr>
                        <a:t>/5/2024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706767590"/>
                  </a:ext>
                </a:extLst>
              </a:tr>
              <a:tr h="367714">
                <a:tc>
                  <a:txBody>
                    <a:bodyPr/>
                    <a:lstStyle/>
                    <a:p>
                      <a:pPr algn="ctr"/>
                      <a:r>
                        <a:rPr lang="en-GB" sz="800" b="1" dirty="0"/>
                        <a:t>Work on linking the model to the mobile application, the application testing phase, and then the launch phase for use</a:t>
                      </a:r>
                      <a:endParaRPr lang="en-US" sz="800" b="1" dirty="0"/>
                    </a:p>
                  </a:txBody>
                  <a:tcPr/>
                </a:tc>
                <a:tc>
                  <a:txBody>
                    <a:bodyPr/>
                    <a:lstStyle/>
                    <a:p>
                      <a:pPr algn="ctr">
                        <a:lnSpc>
                          <a:spcPct val="250000"/>
                        </a:lnSpc>
                      </a:pPr>
                      <a:r>
                        <a:rPr lang="en-US" sz="800" b="1" u="none" strike="noStrike" dirty="0">
                          <a:effectLst/>
                        </a:rPr>
                        <a:t>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/6/2024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12</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To </a:t>
                      </a:r>
                      <a:r>
                        <a:rPr lang="ar-EG" sz="800" b="1" u="none" strike="noStrike" dirty="0">
                          <a:effectLst/>
                        </a:rPr>
                        <a:t>2</a:t>
                      </a:r>
                      <a:r>
                        <a:rPr lang="en-US" sz="800" b="1" u="none" strike="noStrike" dirty="0">
                          <a:effectLst/>
                        </a:rPr>
                        <a:t>/6/2024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111584386"/>
                  </a:ext>
                </a:extLst>
              </a:tr>
            </a:tbl>
          </a:graphicData>
        </a:graphic>
      </p:graphicFrame>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28FE7C6-7D87-7C9D-65CF-9B0859FF7C29}"/>
                  </a:ext>
                </a:extLst>
              </p14:cNvPr>
              <p14:cNvContentPartPr/>
              <p14:nvPr/>
            </p14:nvContentPartPr>
            <p14:xfrm>
              <a:off x="10051503" y="1574077"/>
              <a:ext cx="360" cy="360"/>
            </p14:xfrm>
          </p:contentPart>
        </mc:Choice>
        <mc:Fallback>
          <p:pic>
            <p:nvPicPr>
              <p:cNvPr id="4" name="Ink 3">
                <a:extLst>
                  <a:ext uri="{FF2B5EF4-FFF2-40B4-BE49-F238E27FC236}">
                    <a16:creationId xmlns:a16="http://schemas.microsoft.com/office/drawing/2014/main" id="{B28FE7C6-7D87-7C9D-65CF-9B0859FF7C29}"/>
                  </a:ext>
                </a:extLst>
              </p:cNvPr>
              <p:cNvPicPr/>
              <p:nvPr/>
            </p:nvPicPr>
            <p:blipFill>
              <a:blip r:embed="rId4"/>
              <a:stretch>
                <a:fillRect/>
              </a:stretch>
            </p:blipFill>
            <p:spPr>
              <a:xfrm>
                <a:off x="10042503" y="1565077"/>
                <a:ext cx="18000" cy="18000"/>
              </a:xfrm>
              <a:prstGeom prst="rect">
                <a:avLst/>
              </a:prstGeom>
            </p:spPr>
          </p:pic>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ctr" rtl="0">
              <a:lnSpc>
                <a:spcPct val="72000"/>
              </a:lnSpc>
              <a:spcBef>
                <a:spcPts val="0"/>
              </a:spcBef>
              <a:spcAft>
                <a:spcPts val="0"/>
              </a:spcAft>
              <a:buClr>
                <a:srgbClr val="000000"/>
              </a:buClr>
              <a:buSzPts val="5000"/>
              <a:buFont typeface="Arial"/>
              <a:buNone/>
            </a:pPr>
            <a:r>
              <a:rPr lang="en-US" sz="2800" b="1" i="0" u="none" strike="noStrike" cap="none" dirty="0">
                <a:solidFill>
                  <a:schemeClr val="tx1"/>
                </a:solidFill>
                <a:latin typeface="Tahoma"/>
                <a:ea typeface="Tahoma"/>
                <a:cs typeface="Tahoma"/>
                <a:sym typeface="Tahoma"/>
              </a:rPr>
              <a:t>Conclusion</a:t>
            </a:r>
            <a:endParaRPr lang="en-US" sz="800" b="0" i="0" u="none" strike="noStrike" cap="none" dirty="0">
              <a:solidFill>
                <a:schemeClr val="tx1"/>
              </a:solidFill>
              <a:latin typeface="Arial"/>
              <a:ea typeface="Arial"/>
              <a:cs typeface="Arial"/>
              <a:sym typeface="Arial"/>
            </a:endParaRPr>
          </a:p>
        </p:txBody>
      </p:sp>
      <p:grpSp>
        <p:nvGrpSpPr>
          <p:cNvPr id="2669" name="Google Shape;2669;p50"/>
          <p:cNvGrpSpPr/>
          <p:nvPr/>
        </p:nvGrpSpPr>
        <p:grpSpPr>
          <a:xfrm>
            <a:off x="7688220" y="475682"/>
            <a:ext cx="1033271" cy="938858"/>
            <a:chOff x="1821280" y="494496"/>
            <a:chExt cx="4526416" cy="4006237"/>
          </a:xfrm>
        </p:grpSpPr>
        <p:sp>
          <p:nvSpPr>
            <p:cNvPr id="2670" name="Google Shape;2670;p50"/>
            <p:cNvSpPr/>
            <p:nvPr/>
          </p:nvSpPr>
          <p:spPr>
            <a:xfrm>
              <a:off x="4135195" y="3504414"/>
              <a:ext cx="1243941" cy="319374"/>
            </a:xfrm>
            <a:custGeom>
              <a:avLst/>
              <a:gdLst/>
              <a:ahLst/>
              <a:cxnLst/>
              <a:rect l="l" t="t" r="r" b="b"/>
              <a:pathLst>
                <a:path w="789804" h="202777" extrusionOk="0">
                  <a:moveTo>
                    <a:pt x="769886" y="202777"/>
                  </a:moveTo>
                  <a:lnTo>
                    <a:pt x="27716" y="202777"/>
                  </a:lnTo>
                  <a:lnTo>
                    <a:pt x="0" y="0"/>
                  </a:lnTo>
                  <a:lnTo>
                    <a:pt x="789805" y="0"/>
                  </a:lnTo>
                  <a:lnTo>
                    <a:pt x="769886" y="20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1" name="Google Shape;2671;p50"/>
            <p:cNvSpPr/>
            <p:nvPr/>
          </p:nvSpPr>
          <p:spPr>
            <a:xfrm>
              <a:off x="4150019" y="3657029"/>
              <a:ext cx="1208738" cy="13997"/>
            </a:xfrm>
            <a:custGeom>
              <a:avLst/>
              <a:gdLst/>
              <a:ahLst/>
              <a:cxnLst/>
              <a:rect l="l" t="t" r="r" b="b"/>
              <a:pathLst>
                <a:path w="767453" h="8887" extrusionOk="0">
                  <a:moveTo>
                    <a:pt x="763009" y="8888"/>
                  </a:moveTo>
                  <a:lnTo>
                    <a:pt x="4444" y="8888"/>
                  </a:lnTo>
                  <a:cubicBezTo>
                    <a:pt x="1992" y="8888"/>
                    <a:pt x="0" y="6902"/>
                    <a:pt x="0" y="4444"/>
                  </a:cubicBezTo>
                  <a:cubicBezTo>
                    <a:pt x="0" y="1985"/>
                    <a:pt x="1985" y="0"/>
                    <a:pt x="4444" y="0"/>
                  </a:cubicBezTo>
                  <a:lnTo>
                    <a:pt x="763009" y="0"/>
                  </a:lnTo>
                  <a:cubicBezTo>
                    <a:pt x="765467" y="0"/>
                    <a:pt x="767453" y="1985"/>
                    <a:pt x="767453" y="4444"/>
                  </a:cubicBezTo>
                  <a:cubicBezTo>
                    <a:pt x="767453" y="6902"/>
                    <a:pt x="765467" y="8888"/>
                    <a:pt x="763009" y="888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2" name="Google Shape;2672;p50"/>
            <p:cNvSpPr/>
            <p:nvPr/>
          </p:nvSpPr>
          <p:spPr>
            <a:xfrm>
              <a:off x="4133627" y="4226088"/>
              <a:ext cx="1292270" cy="274441"/>
            </a:xfrm>
            <a:custGeom>
              <a:avLst/>
              <a:gdLst/>
              <a:ahLst/>
              <a:cxnLst/>
              <a:rect l="l" t="t" r="r" b="b"/>
              <a:pathLst>
                <a:path w="820489" h="174248" extrusionOk="0">
                  <a:moveTo>
                    <a:pt x="820489" y="0"/>
                  </a:moveTo>
                  <a:lnTo>
                    <a:pt x="820489" y="0"/>
                  </a:lnTo>
                  <a:cubicBezTo>
                    <a:pt x="820489" y="96233"/>
                    <a:pt x="742473" y="174249"/>
                    <a:pt x="646240" y="174249"/>
                  </a:cubicBezTo>
                  <a:lnTo>
                    <a:pt x="174249" y="174249"/>
                  </a:lnTo>
                  <a:cubicBezTo>
                    <a:pt x="78016" y="174249"/>
                    <a:pt x="0" y="96239"/>
                    <a:pt x="0" y="0"/>
                  </a:cubicBezTo>
                  <a:lnTo>
                    <a:pt x="8204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3" name="Google Shape;2673;p50"/>
            <p:cNvSpPr/>
            <p:nvPr/>
          </p:nvSpPr>
          <p:spPr>
            <a:xfrm>
              <a:off x="4107778" y="3801744"/>
              <a:ext cx="1343218" cy="698990"/>
            </a:xfrm>
            <a:custGeom>
              <a:avLst/>
              <a:gdLst/>
              <a:ahLst/>
              <a:cxnLst/>
              <a:rect l="l" t="t" r="r" b="b"/>
              <a:pathLst>
                <a:path w="852837" h="443803" extrusionOk="0">
                  <a:moveTo>
                    <a:pt x="53692" y="0"/>
                  </a:moveTo>
                  <a:lnTo>
                    <a:pt x="799146" y="0"/>
                  </a:lnTo>
                  <a:cubicBezTo>
                    <a:pt x="828797" y="0"/>
                    <a:pt x="852838" y="24035"/>
                    <a:pt x="852838" y="53692"/>
                  </a:cubicBezTo>
                  <a:lnTo>
                    <a:pt x="852838" y="242545"/>
                  </a:lnTo>
                  <a:cubicBezTo>
                    <a:pt x="852838" y="252813"/>
                    <a:pt x="847694" y="262394"/>
                    <a:pt x="839141" y="268073"/>
                  </a:cubicBezTo>
                  <a:lnTo>
                    <a:pt x="521737" y="443803"/>
                  </a:lnTo>
                  <a:lnTo>
                    <a:pt x="217666" y="443803"/>
                  </a:lnTo>
                  <a:lnTo>
                    <a:pt x="10917" y="269901"/>
                  </a:lnTo>
                  <a:cubicBezTo>
                    <a:pt x="3996" y="264077"/>
                    <a:pt x="0" y="255498"/>
                    <a:pt x="0" y="246459"/>
                  </a:cubicBezTo>
                  <a:lnTo>
                    <a:pt x="0" y="53698"/>
                  </a:lnTo>
                  <a:cubicBezTo>
                    <a:pt x="0" y="24047"/>
                    <a:pt x="24034" y="6"/>
                    <a:pt x="53692" y="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4" name="Google Shape;2674;p50"/>
            <p:cNvSpPr/>
            <p:nvPr/>
          </p:nvSpPr>
          <p:spPr>
            <a:xfrm>
              <a:off x="5200519" y="3796495"/>
              <a:ext cx="95047" cy="507226"/>
            </a:xfrm>
            <a:custGeom>
              <a:avLst/>
              <a:gdLst/>
              <a:ahLst/>
              <a:cxnLst/>
              <a:rect l="l" t="t" r="r" b="b"/>
              <a:pathLst>
                <a:path w="60347" h="322048" extrusionOk="0">
                  <a:moveTo>
                    <a:pt x="57020" y="322049"/>
                  </a:moveTo>
                  <a:cubicBezTo>
                    <a:pt x="55179" y="322049"/>
                    <a:pt x="53685" y="320555"/>
                    <a:pt x="53685" y="318714"/>
                  </a:cubicBezTo>
                  <a:lnTo>
                    <a:pt x="53685" y="57020"/>
                  </a:lnTo>
                  <a:cubicBezTo>
                    <a:pt x="53685" y="29260"/>
                    <a:pt x="31094" y="6669"/>
                    <a:pt x="3334" y="6669"/>
                  </a:cubicBezTo>
                  <a:cubicBezTo>
                    <a:pt x="1494" y="6669"/>
                    <a:pt x="0" y="5175"/>
                    <a:pt x="0" y="3334"/>
                  </a:cubicBezTo>
                  <a:cubicBezTo>
                    <a:pt x="0" y="1494"/>
                    <a:pt x="1494" y="0"/>
                    <a:pt x="3334" y="0"/>
                  </a:cubicBezTo>
                  <a:cubicBezTo>
                    <a:pt x="34775" y="0"/>
                    <a:pt x="60348" y="25573"/>
                    <a:pt x="60348" y="57014"/>
                  </a:cubicBezTo>
                  <a:lnTo>
                    <a:pt x="60348" y="318708"/>
                  </a:lnTo>
                  <a:cubicBezTo>
                    <a:pt x="60348" y="320549"/>
                    <a:pt x="58854" y="322042"/>
                    <a:pt x="57013" y="3220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5" name="Google Shape;2675;p50"/>
            <p:cNvSpPr/>
            <p:nvPr/>
          </p:nvSpPr>
          <p:spPr>
            <a:xfrm>
              <a:off x="4663094" y="3962486"/>
              <a:ext cx="10502" cy="537943"/>
            </a:xfrm>
            <a:custGeom>
              <a:avLst/>
              <a:gdLst/>
              <a:ahLst/>
              <a:cxnLst/>
              <a:rect l="l" t="t" r="r" b="b"/>
              <a:pathLst>
                <a:path w="6668" h="341551" extrusionOk="0">
                  <a:moveTo>
                    <a:pt x="3334" y="341551"/>
                  </a:moveTo>
                  <a:cubicBezTo>
                    <a:pt x="1494" y="341551"/>
                    <a:pt x="0" y="340057"/>
                    <a:pt x="0" y="338217"/>
                  </a:cubicBezTo>
                  <a:lnTo>
                    <a:pt x="0" y="3334"/>
                  </a:lnTo>
                  <a:cubicBezTo>
                    <a:pt x="0" y="1494"/>
                    <a:pt x="1494" y="0"/>
                    <a:pt x="3334" y="0"/>
                  </a:cubicBezTo>
                  <a:cubicBezTo>
                    <a:pt x="5175" y="0"/>
                    <a:pt x="6669" y="1494"/>
                    <a:pt x="6669" y="3334"/>
                  </a:cubicBezTo>
                  <a:lnTo>
                    <a:pt x="6669" y="338217"/>
                  </a:lnTo>
                  <a:cubicBezTo>
                    <a:pt x="6669" y="340057"/>
                    <a:pt x="5175" y="341551"/>
                    <a:pt x="3334" y="341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6" name="Google Shape;2676;p50"/>
            <p:cNvSpPr/>
            <p:nvPr/>
          </p:nvSpPr>
          <p:spPr>
            <a:xfrm>
              <a:off x="4306752" y="3799634"/>
              <a:ext cx="722301" cy="175179"/>
            </a:xfrm>
            <a:custGeom>
              <a:avLst/>
              <a:gdLst/>
              <a:ahLst/>
              <a:cxnLst/>
              <a:rect l="l" t="t" r="r" b="b"/>
              <a:pathLst>
                <a:path w="458604" h="111225" extrusionOk="0">
                  <a:moveTo>
                    <a:pt x="366827" y="111226"/>
                  </a:moveTo>
                  <a:lnTo>
                    <a:pt x="92563" y="111226"/>
                  </a:lnTo>
                  <a:cubicBezTo>
                    <a:pt x="58261" y="111226"/>
                    <a:pt x="27948" y="89347"/>
                    <a:pt x="17138" y="56784"/>
                  </a:cubicBezTo>
                  <a:lnTo>
                    <a:pt x="226" y="5853"/>
                  </a:lnTo>
                  <a:cubicBezTo>
                    <a:pt x="-543" y="3527"/>
                    <a:pt x="712" y="1012"/>
                    <a:pt x="3044" y="237"/>
                  </a:cubicBezTo>
                  <a:cubicBezTo>
                    <a:pt x="5370" y="-563"/>
                    <a:pt x="7885" y="735"/>
                    <a:pt x="8660" y="3055"/>
                  </a:cubicBezTo>
                  <a:lnTo>
                    <a:pt x="25566" y="53985"/>
                  </a:lnTo>
                  <a:cubicBezTo>
                    <a:pt x="35159" y="82899"/>
                    <a:pt x="62087" y="102332"/>
                    <a:pt x="92557" y="102332"/>
                  </a:cubicBezTo>
                  <a:lnTo>
                    <a:pt x="366820" y="102332"/>
                  </a:lnTo>
                  <a:cubicBezTo>
                    <a:pt x="397291" y="102332"/>
                    <a:pt x="424218" y="82899"/>
                    <a:pt x="433812" y="53985"/>
                  </a:cubicBezTo>
                  <a:lnTo>
                    <a:pt x="449948" y="5362"/>
                  </a:lnTo>
                  <a:cubicBezTo>
                    <a:pt x="450711" y="3036"/>
                    <a:pt x="453220" y="1737"/>
                    <a:pt x="455558" y="2544"/>
                  </a:cubicBezTo>
                  <a:cubicBezTo>
                    <a:pt x="457891" y="3313"/>
                    <a:pt x="459151" y="5834"/>
                    <a:pt x="458376" y="8154"/>
                  </a:cubicBezTo>
                  <a:lnTo>
                    <a:pt x="442239" y="56778"/>
                  </a:lnTo>
                  <a:cubicBezTo>
                    <a:pt x="431429" y="89334"/>
                    <a:pt x="401117" y="111219"/>
                    <a:pt x="366814" y="111219"/>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7" name="Google Shape;2677;p50"/>
            <p:cNvSpPr/>
            <p:nvPr/>
          </p:nvSpPr>
          <p:spPr>
            <a:xfrm>
              <a:off x="3145015" y="2236781"/>
              <a:ext cx="1111446" cy="1315705"/>
            </a:xfrm>
            <a:custGeom>
              <a:avLst/>
              <a:gdLst/>
              <a:ahLst/>
              <a:cxnLst/>
              <a:rect l="l" t="t" r="r" b="b"/>
              <a:pathLst>
                <a:path w="705680" h="835368" extrusionOk="0">
                  <a:moveTo>
                    <a:pt x="419857" y="6"/>
                  </a:moveTo>
                  <a:lnTo>
                    <a:pt x="24564" y="603057"/>
                  </a:lnTo>
                  <a:cubicBezTo>
                    <a:pt x="-17246" y="666840"/>
                    <a:pt x="-4557" y="751834"/>
                    <a:pt x="54051" y="800627"/>
                  </a:cubicBezTo>
                  <a:lnTo>
                    <a:pt x="54051" y="800627"/>
                  </a:lnTo>
                  <a:cubicBezTo>
                    <a:pt x="121087" y="856437"/>
                    <a:pt x="221410" y="843521"/>
                    <a:pt x="272127" y="772552"/>
                  </a:cubicBezTo>
                  <a:lnTo>
                    <a:pt x="705681" y="165884"/>
                  </a:lnTo>
                  <a:lnTo>
                    <a:pt x="41985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8" name="Google Shape;2678;p50"/>
            <p:cNvSpPr/>
            <p:nvPr/>
          </p:nvSpPr>
          <p:spPr>
            <a:xfrm>
              <a:off x="3434239" y="2551031"/>
              <a:ext cx="527647" cy="997099"/>
            </a:xfrm>
            <a:custGeom>
              <a:avLst/>
              <a:gdLst/>
              <a:ahLst/>
              <a:cxnLst/>
              <a:rect l="l" t="t" r="r" b="b"/>
              <a:pathLst>
                <a:path w="335014" h="633079" extrusionOk="0">
                  <a:moveTo>
                    <a:pt x="5534" y="633067"/>
                  </a:moveTo>
                  <a:lnTo>
                    <a:pt x="0" y="629354"/>
                  </a:lnTo>
                  <a:lnTo>
                    <a:pt x="183086" y="356061"/>
                  </a:lnTo>
                  <a:lnTo>
                    <a:pt x="163186" y="272190"/>
                  </a:lnTo>
                  <a:cubicBezTo>
                    <a:pt x="160079" y="259098"/>
                    <a:pt x="162651" y="245199"/>
                    <a:pt x="170221" y="234080"/>
                  </a:cubicBezTo>
                  <a:lnTo>
                    <a:pt x="329512" y="0"/>
                  </a:lnTo>
                  <a:lnTo>
                    <a:pt x="335015" y="3750"/>
                  </a:lnTo>
                  <a:lnTo>
                    <a:pt x="175724" y="237830"/>
                  </a:lnTo>
                  <a:cubicBezTo>
                    <a:pt x="169206" y="247417"/>
                    <a:pt x="166994" y="259381"/>
                    <a:pt x="169679" y="270651"/>
                  </a:cubicBezTo>
                  <a:lnTo>
                    <a:pt x="190240" y="357353"/>
                  </a:lnTo>
                  <a:lnTo>
                    <a:pt x="189433" y="358570"/>
                  </a:lnTo>
                  <a:lnTo>
                    <a:pt x="5541" y="6330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9" name="Google Shape;2679;p50"/>
            <p:cNvSpPr/>
            <p:nvPr/>
          </p:nvSpPr>
          <p:spPr>
            <a:xfrm>
              <a:off x="2571987" y="2264694"/>
              <a:ext cx="1126498" cy="1273027"/>
            </a:xfrm>
            <a:custGeom>
              <a:avLst/>
              <a:gdLst/>
              <a:ahLst/>
              <a:cxnLst/>
              <a:rect l="l" t="t" r="r" b="b"/>
              <a:pathLst>
                <a:path w="715237" h="808271" extrusionOk="0">
                  <a:moveTo>
                    <a:pt x="0" y="104931"/>
                  </a:moveTo>
                  <a:lnTo>
                    <a:pt x="176386" y="0"/>
                  </a:lnTo>
                  <a:lnTo>
                    <a:pt x="669481" y="491854"/>
                  </a:lnTo>
                  <a:cubicBezTo>
                    <a:pt x="745064" y="580730"/>
                    <a:pt x="724565" y="715924"/>
                    <a:pt x="626026" y="778402"/>
                  </a:cubicBezTo>
                  <a:lnTo>
                    <a:pt x="626026" y="778402"/>
                  </a:lnTo>
                  <a:cubicBezTo>
                    <a:pt x="536197" y="835352"/>
                    <a:pt x="417185" y="808431"/>
                    <a:pt x="360619" y="718357"/>
                  </a:cubicBezTo>
                  <a:lnTo>
                    <a:pt x="0" y="1049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0" name="Google Shape;2680;p50"/>
            <p:cNvSpPr/>
            <p:nvPr/>
          </p:nvSpPr>
          <p:spPr>
            <a:xfrm>
              <a:off x="3409835" y="2823451"/>
              <a:ext cx="295213" cy="463894"/>
            </a:xfrm>
            <a:custGeom>
              <a:avLst/>
              <a:gdLst/>
              <a:ahLst/>
              <a:cxnLst/>
              <a:rect l="l" t="t" r="r" b="b"/>
              <a:pathLst>
                <a:path w="187437" h="294536" extrusionOk="0">
                  <a:moveTo>
                    <a:pt x="180832" y="294530"/>
                  </a:moveTo>
                  <a:cubicBezTo>
                    <a:pt x="180605" y="294530"/>
                    <a:pt x="180384" y="294511"/>
                    <a:pt x="180157" y="294479"/>
                  </a:cubicBezTo>
                  <a:cubicBezTo>
                    <a:pt x="177737" y="294114"/>
                    <a:pt x="176060" y="291851"/>
                    <a:pt x="176432" y="289424"/>
                  </a:cubicBezTo>
                  <a:cubicBezTo>
                    <a:pt x="184576" y="235726"/>
                    <a:pt x="169070" y="181190"/>
                    <a:pt x="133872" y="139796"/>
                  </a:cubicBezTo>
                  <a:lnTo>
                    <a:pt x="1301" y="7591"/>
                  </a:lnTo>
                  <a:cubicBezTo>
                    <a:pt x="-433" y="5857"/>
                    <a:pt x="-433" y="3046"/>
                    <a:pt x="1295" y="1300"/>
                  </a:cubicBezTo>
                  <a:cubicBezTo>
                    <a:pt x="3047" y="-433"/>
                    <a:pt x="5852" y="-433"/>
                    <a:pt x="7585" y="1300"/>
                  </a:cubicBezTo>
                  <a:lnTo>
                    <a:pt x="140396" y="133777"/>
                  </a:lnTo>
                  <a:cubicBezTo>
                    <a:pt x="177497" y="177396"/>
                    <a:pt x="193747" y="234516"/>
                    <a:pt x="185213" y="290761"/>
                  </a:cubicBezTo>
                  <a:cubicBezTo>
                    <a:pt x="184885" y="292954"/>
                    <a:pt x="182981" y="294536"/>
                    <a:pt x="180832" y="294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1" name="Google Shape;2681;p50"/>
            <p:cNvSpPr/>
            <p:nvPr/>
          </p:nvSpPr>
          <p:spPr>
            <a:xfrm>
              <a:off x="2561717" y="2412397"/>
              <a:ext cx="207558" cy="356106"/>
            </a:xfrm>
            <a:custGeom>
              <a:avLst/>
              <a:gdLst/>
              <a:ahLst/>
              <a:cxnLst/>
              <a:rect l="l" t="t" r="r" b="b"/>
              <a:pathLst>
                <a:path w="131783" h="226099" extrusionOk="0">
                  <a:moveTo>
                    <a:pt x="0" y="0"/>
                  </a:moveTo>
                  <a:lnTo>
                    <a:pt x="131783" y="22610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2" name="Google Shape;2682;p50"/>
            <p:cNvSpPr/>
            <p:nvPr/>
          </p:nvSpPr>
          <p:spPr>
            <a:xfrm>
              <a:off x="2633073" y="2388604"/>
              <a:ext cx="607397" cy="898950"/>
            </a:xfrm>
            <a:custGeom>
              <a:avLst/>
              <a:gdLst/>
              <a:ahLst/>
              <a:cxnLst/>
              <a:rect l="l" t="t" r="r" b="b"/>
              <a:pathLst>
                <a:path w="385649" h="570762" extrusionOk="0">
                  <a:moveTo>
                    <a:pt x="381212" y="570757"/>
                  </a:moveTo>
                  <a:cubicBezTo>
                    <a:pt x="379781" y="570757"/>
                    <a:pt x="378375" y="570063"/>
                    <a:pt x="377518" y="568790"/>
                  </a:cubicBezTo>
                  <a:lnTo>
                    <a:pt x="750" y="6913"/>
                  </a:lnTo>
                  <a:cubicBezTo>
                    <a:pt x="-611" y="4877"/>
                    <a:pt x="-69" y="2116"/>
                    <a:pt x="1967" y="755"/>
                  </a:cubicBezTo>
                  <a:cubicBezTo>
                    <a:pt x="3996" y="-613"/>
                    <a:pt x="6757" y="-71"/>
                    <a:pt x="8125" y="1971"/>
                  </a:cubicBezTo>
                  <a:lnTo>
                    <a:pt x="384899" y="563848"/>
                  </a:lnTo>
                  <a:cubicBezTo>
                    <a:pt x="386261" y="565884"/>
                    <a:pt x="385719" y="568645"/>
                    <a:pt x="383683" y="570007"/>
                  </a:cubicBezTo>
                  <a:cubicBezTo>
                    <a:pt x="382920" y="570517"/>
                    <a:pt x="382063" y="570763"/>
                    <a:pt x="381212" y="570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3" name="Google Shape;2683;p50"/>
            <p:cNvSpPr/>
            <p:nvPr/>
          </p:nvSpPr>
          <p:spPr>
            <a:xfrm>
              <a:off x="3118384" y="3156551"/>
              <a:ext cx="570971" cy="397886"/>
            </a:xfrm>
            <a:custGeom>
              <a:avLst/>
              <a:gdLst/>
              <a:ahLst/>
              <a:cxnLst/>
              <a:rect l="l" t="t" r="r" b="b"/>
              <a:pathLst>
                <a:path w="362521" h="252626" extrusionOk="0">
                  <a:moveTo>
                    <a:pt x="362521" y="95309"/>
                  </a:moveTo>
                  <a:cubicBezTo>
                    <a:pt x="328660" y="109838"/>
                    <a:pt x="289063" y="102728"/>
                    <a:pt x="262696" y="76248"/>
                  </a:cubicBezTo>
                  <a:lnTo>
                    <a:pt x="219808" y="33177"/>
                  </a:lnTo>
                  <a:cubicBezTo>
                    <a:pt x="184711" y="-2071"/>
                    <a:pt x="130654" y="-10133"/>
                    <a:pt x="86802" y="13328"/>
                  </a:cubicBezTo>
                  <a:lnTo>
                    <a:pt x="47501" y="34350"/>
                  </a:lnTo>
                  <a:cubicBezTo>
                    <a:pt x="-3089" y="61416"/>
                    <a:pt x="-11290" y="105420"/>
                    <a:pt x="13532" y="151825"/>
                  </a:cubicBezTo>
                  <a:cubicBezTo>
                    <a:pt x="64091" y="239516"/>
                    <a:pt x="160122" y="292527"/>
                    <a:pt x="279614" y="215179"/>
                  </a:cubicBezTo>
                  <a:lnTo>
                    <a:pt x="279614" y="215179"/>
                  </a:lnTo>
                  <a:cubicBezTo>
                    <a:pt x="323599" y="187293"/>
                    <a:pt x="351239" y="141588"/>
                    <a:pt x="362521" y="95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4" name="Google Shape;2684;p50"/>
            <p:cNvSpPr/>
            <p:nvPr/>
          </p:nvSpPr>
          <p:spPr>
            <a:xfrm>
              <a:off x="2541754" y="2171231"/>
              <a:ext cx="329218" cy="329218"/>
            </a:xfrm>
            <a:custGeom>
              <a:avLst/>
              <a:gdLst/>
              <a:ahLst/>
              <a:cxnLst/>
              <a:rect l="l" t="t" r="r" b="b"/>
              <a:pathLst>
                <a:path w="209027" h="209027" extrusionOk="0">
                  <a:moveTo>
                    <a:pt x="22854" y="169735"/>
                  </a:moveTo>
                  <a:cubicBezTo>
                    <a:pt x="-13169" y="124634"/>
                    <a:pt x="-5807" y="58872"/>
                    <a:pt x="39293" y="22855"/>
                  </a:cubicBezTo>
                  <a:cubicBezTo>
                    <a:pt x="84394" y="-13169"/>
                    <a:pt x="150156" y="-5806"/>
                    <a:pt x="186173" y="39287"/>
                  </a:cubicBezTo>
                  <a:cubicBezTo>
                    <a:pt x="222196" y="84388"/>
                    <a:pt x="214834" y="150150"/>
                    <a:pt x="169740" y="186174"/>
                  </a:cubicBezTo>
                  <a:cubicBezTo>
                    <a:pt x="124640" y="222197"/>
                    <a:pt x="58878" y="214835"/>
                    <a:pt x="22854" y="169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5" name="Google Shape;2685;p50"/>
            <p:cNvSpPr/>
            <p:nvPr/>
          </p:nvSpPr>
          <p:spPr>
            <a:xfrm>
              <a:off x="2567195" y="2250831"/>
              <a:ext cx="288299" cy="183017"/>
            </a:xfrm>
            <a:custGeom>
              <a:avLst/>
              <a:gdLst/>
              <a:ahLst/>
              <a:cxnLst/>
              <a:rect l="l" t="t" r="r" b="b"/>
              <a:pathLst>
                <a:path w="183047" h="116201" extrusionOk="0">
                  <a:moveTo>
                    <a:pt x="3334" y="116202"/>
                  </a:moveTo>
                  <a:cubicBezTo>
                    <a:pt x="1494" y="116202"/>
                    <a:pt x="0" y="114708"/>
                    <a:pt x="0" y="112867"/>
                  </a:cubicBezTo>
                  <a:cubicBezTo>
                    <a:pt x="0" y="111027"/>
                    <a:pt x="1494" y="109533"/>
                    <a:pt x="3334" y="109533"/>
                  </a:cubicBezTo>
                  <a:cubicBezTo>
                    <a:pt x="125058" y="109533"/>
                    <a:pt x="176190" y="2988"/>
                    <a:pt x="176694" y="1916"/>
                  </a:cubicBezTo>
                  <a:cubicBezTo>
                    <a:pt x="177463" y="252"/>
                    <a:pt x="179455" y="-454"/>
                    <a:pt x="181126" y="303"/>
                  </a:cubicBezTo>
                  <a:cubicBezTo>
                    <a:pt x="182790" y="1084"/>
                    <a:pt x="183515" y="3064"/>
                    <a:pt x="182733" y="4728"/>
                  </a:cubicBezTo>
                  <a:cubicBezTo>
                    <a:pt x="182210" y="5850"/>
                    <a:pt x="129256" y="116202"/>
                    <a:pt x="3334" y="116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6" name="Google Shape;2686;p50"/>
            <p:cNvSpPr/>
            <p:nvPr/>
          </p:nvSpPr>
          <p:spPr>
            <a:xfrm>
              <a:off x="2170605" y="1534911"/>
              <a:ext cx="645191" cy="877147"/>
            </a:xfrm>
            <a:custGeom>
              <a:avLst/>
              <a:gdLst/>
              <a:ahLst/>
              <a:cxnLst/>
              <a:rect l="l" t="t" r="r" b="b"/>
              <a:pathLst>
                <a:path w="409645" h="556919" extrusionOk="0">
                  <a:moveTo>
                    <a:pt x="399308" y="432251"/>
                  </a:moveTo>
                  <a:lnTo>
                    <a:pt x="399308" y="432251"/>
                  </a:lnTo>
                  <a:lnTo>
                    <a:pt x="379239" y="267785"/>
                  </a:lnTo>
                  <a:cubicBezTo>
                    <a:pt x="375671" y="239804"/>
                    <a:pt x="361255" y="214415"/>
                    <a:pt x="338967" y="197131"/>
                  </a:cubicBezTo>
                  <a:cubicBezTo>
                    <a:pt x="293621" y="161965"/>
                    <a:pt x="224896" y="90624"/>
                    <a:pt x="160299" y="9967"/>
                  </a:cubicBezTo>
                  <a:cubicBezTo>
                    <a:pt x="152017" y="-377"/>
                    <a:pt x="137355" y="-3018"/>
                    <a:pt x="125921" y="3689"/>
                  </a:cubicBezTo>
                  <a:lnTo>
                    <a:pt x="125921" y="3689"/>
                  </a:lnTo>
                  <a:cubicBezTo>
                    <a:pt x="106053" y="15343"/>
                    <a:pt x="100922" y="41780"/>
                    <a:pt x="115092" y="59946"/>
                  </a:cubicBezTo>
                  <a:cubicBezTo>
                    <a:pt x="136662" y="87611"/>
                    <a:pt x="172175" y="131236"/>
                    <a:pt x="223572" y="188653"/>
                  </a:cubicBezTo>
                  <a:cubicBezTo>
                    <a:pt x="223572" y="188653"/>
                    <a:pt x="194829" y="173935"/>
                    <a:pt x="169572" y="176090"/>
                  </a:cubicBezTo>
                  <a:cubicBezTo>
                    <a:pt x="148430" y="177893"/>
                    <a:pt x="128234" y="188325"/>
                    <a:pt x="120872" y="210872"/>
                  </a:cubicBezTo>
                  <a:cubicBezTo>
                    <a:pt x="120872" y="210872"/>
                    <a:pt x="79157" y="192857"/>
                    <a:pt x="60581" y="241342"/>
                  </a:cubicBezTo>
                  <a:cubicBezTo>
                    <a:pt x="60581" y="241342"/>
                    <a:pt x="29827" y="238531"/>
                    <a:pt x="20977" y="267161"/>
                  </a:cubicBezTo>
                  <a:cubicBezTo>
                    <a:pt x="11132" y="299011"/>
                    <a:pt x="0" y="352968"/>
                    <a:pt x="0" y="352968"/>
                  </a:cubicBezTo>
                  <a:cubicBezTo>
                    <a:pt x="0" y="352968"/>
                    <a:pt x="20694" y="379133"/>
                    <a:pt x="44697" y="340065"/>
                  </a:cubicBezTo>
                  <a:cubicBezTo>
                    <a:pt x="44697" y="340065"/>
                    <a:pt x="71391" y="335577"/>
                    <a:pt x="80632" y="373069"/>
                  </a:cubicBezTo>
                  <a:cubicBezTo>
                    <a:pt x="89066" y="407296"/>
                    <a:pt x="105896" y="461403"/>
                    <a:pt x="130157" y="483282"/>
                  </a:cubicBezTo>
                  <a:cubicBezTo>
                    <a:pt x="172137" y="521146"/>
                    <a:pt x="240320" y="535896"/>
                    <a:pt x="240320" y="535896"/>
                  </a:cubicBezTo>
                  <a:lnTo>
                    <a:pt x="240320" y="535896"/>
                  </a:lnTo>
                  <a:cubicBezTo>
                    <a:pt x="254288" y="557170"/>
                    <a:pt x="282741" y="563296"/>
                    <a:pt x="304229" y="549662"/>
                  </a:cubicBezTo>
                  <a:lnTo>
                    <a:pt x="390250" y="495051"/>
                  </a:lnTo>
                  <a:cubicBezTo>
                    <a:pt x="411877" y="481322"/>
                    <a:pt x="416176" y="451539"/>
                    <a:pt x="399302" y="4322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7" name="Google Shape;2687;p50"/>
            <p:cNvSpPr/>
            <p:nvPr/>
          </p:nvSpPr>
          <p:spPr>
            <a:xfrm>
              <a:off x="2240989" y="1866855"/>
              <a:ext cx="119976" cy="231160"/>
            </a:xfrm>
            <a:custGeom>
              <a:avLst/>
              <a:gdLst/>
              <a:ahLst/>
              <a:cxnLst/>
              <a:rect l="l" t="t" r="r" b="b"/>
              <a:pathLst>
                <a:path w="76175" h="146768" extrusionOk="0">
                  <a:moveTo>
                    <a:pt x="76169" y="0"/>
                  </a:moveTo>
                  <a:lnTo>
                    <a:pt x="58816" y="116346"/>
                  </a:lnTo>
                  <a:cubicBezTo>
                    <a:pt x="56875" y="129363"/>
                    <a:pt x="48403" y="141055"/>
                    <a:pt x="35916" y="145209"/>
                  </a:cubicBezTo>
                  <a:cubicBezTo>
                    <a:pt x="12569" y="152975"/>
                    <a:pt x="0" y="129199"/>
                    <a:pt x="0" y="129199"/>
                  </a:cubicBezTo>
                  <a:lnTo>
                    <a:pt x="15884" y="30470"/>
                  </a:lnTo>
                  <a:lnTo>
                    <a:pt x="7617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8" name="Google Shape;2688;p50"/>
            <p:cNvSpPr/>
            <p:nvPr/>
          </p:nvSpPr>
          <p:spPr>
            <a:xfrm>
              <a:off x="2329158" y="1838849"/>
              <a:ext cx="142238" cy="257111"/>
            </a:xfrm>
            <a:custGeom>
              <a:avLst/>
              <a:gdLst/>
              <a:ahLst/>
              <a:cxnLst/>
              <a:rect l="l" t="t" r="r" b="b"/>
              <a:pathLst>
                <a:path w="90310" h="163245" extrusionOk="0">
                  <a:moveTo>
                    <a:pt x="30133" y="163245"/>
                  </a:moveTo>
                  <a:cubicBezTo>
                    <a:pt x="29610" y="163245"/>
                    <a:pt x="29087" y="163239"/>
                    <a:pt x="28558" y="163220"/>
                  </a:cubicBezTo>
                  <a:cubicBezTo>
                    <a:pt x="20206" y="162899"/>
                    <a:pt x="12610" y="159117"/>
                    <a:pt x="7164" y="152549"/>
                  </a:cubicBezTo>
                  <a:cubicBezTo>
                    <a:pt x="1523" y="145754"/>
                    <a:pt x="-961" y="136847"/>
                    <a:pt x="338" y="128111"/>
                  </a:cubicBezTo>
                  <a:lnTo>
                    <a:pt x="13795" y="37860"/>
                  </a:lnTo>
                  <a:cubicBezTo>
                    <a:pt x="14066" y="36044"/>
                    <a:pt x="15774" y="34752"/>
                    <a:pt x="17583" y="35055"/>
                  </a:cubicBezTo>
                  <a:cubicBezTo>
                    <a:pt x="19405" y="35326"/>
                    <a:pt x="20659" y="37021"/>
                    <a:pt x="20388" y="38849"/>
                  </a:cubicBezTo>
                  <a:lnTo>
                    <a:pt x="6931" y="129100"/>
                  </a:lnTo>
                  <a:cubicBezTo>
                    <a:pt x="5910" y="135965"/>
                    <a:pt x="7857" y="142955"/>
                    <a:pt x="12295" y="148300"/>
                  </a:cubicBezTo>
                  <a:cubicBezTo>
                    <a:pt x="16512" y="153381"/>
                    <a:pt x="22374" y="156318"/>
                    <a:pt x="28810" y="156557"/>
                  </a:cubicBezTo>
                  <a:cubicBezTo>
                    <a:pt x="34331" y="156772"/>
                    <a:pt x="39733" y="155643"/>
                    <a:pt x="44675" y="153223"/>
                  </a:cubicBezTo>
                  <a:cubicBezTo>
                    <a:pt x="53626" y="148830"/>
                    <a:pt x="60137" y="139469"/>
                    <a:pt x="62085" y="128174"/>
                  </a:cubicBezTo>
                  <a:lnTo>
                    <a:pt x="83699" y="2769"/>
                  </a:lnTo>
                  <a:cubicBezTo>
                    <a:pt x="84014" y="967"/>
                    <a:pt x="85722" y="-275"/>
                    <a:pt x="87544" y="53"/>
                  </a:cubicBezTo>
                  <a:cubicBezTo>
                    <a:pt x="89359" y="361"/>
                    <a:pt x="90576" y="2082"/>
                    <a:pt x="90261" y="3898"/>
                  </a:cubicBezTo>
                  <a:lnTo>
                    <a:pt x="68653" y="129302"/>
                  </a:lnTo>
                  <a:cubicBezTo>
                    <a:pt x="66340" y="142696"/>
                    <a:pt x="58479" y="153872"/>
                    <a:pt x="47612" y="159205"/>
                  </a:cubicBezTo>
                  <a:cubicBezTo>
                    <a:pt x="42141" y="161884"/>
                    <a:pt x="36273" y="163239"/>
                    <a:pt x="30140" y="16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9" name="Google Shape;2689;p50"/>
            <p:cNvSpPr/>
            <p:nvPr/>
          </p:nvSpPr>
          <p:spPr>
            <a:xfrm>
              <a:off x="2292280" y="1874506"/>
              <a:ext cx="71974" cy="226301"/>
            </a:xfrm>
            <a:custGeom>
              <a:avLst/>
              <a:gdLst/>
              <a:ahLst/>
              <a:cxnLst/>
              <a:rect l="l" t="t" r="r" b="b"/>
              <a:pathLst>
                <a:path w="45698" h="143683" extrusionOk="0">
                  <a:moveTo>
                    <a:pt x="3335" y="143684"/>
                  </a:moveTo>
                  <a:cubicBezTo>
                    <a:pt x="1936" y="143684"/>
                    <a:pt x="637" y="142801"/>
                    <a:pt x="171" y="141402"/>
                  </a:cubicBezTo>
                  <a:cubicBezTo>
                    <a:pt x="-409" y="139656"/>
                    <a:pt x="536" y="137778"/>
                    <a:pt x="2282" y="137198"/>
                  </a:cubicBezTo>
                  <a:cubicBezTo>
                    <a:pt x="12985" y="133630"/>
                    <a:pt x="21098" y="123349"/>
                    <a:pt x="22938" y="110995"/>
                  </a:cubicBezTo>
                  <a:lnTo>
                    <a:pt x="39068" y="2849"/>
                  </a:lnTo>
                  <a:cubicBezTo>
                    <a:pt x="39339" y="1034"/>
                    <a:pt x="41041" y="-259"/>
                    <a:pt x="42857" y="44"/>
                  </a:cubicBezTo>
                  <a:cubicBezTo>
                    <a:pt x="44678" y="315"/>
                    <a:pt x="45933" y="2011"/>
                    <a:pt x="45662" y="3839"/>
                  </a:cubicBezTo>
                  <a:lnTo>
                    <a:pt x="29532" y="111984"/>
                  </a:lnTo>
                  <a:cubicBezTo>
                    <a:pt x="27319" y="126791"/>
                    <a:pt x="17448" y="139164"/>
                    <a:pt x="4381" y="143514"/>
                  </a:cubicBezTo>
                  <a:cubicBezTo>
                    <a:pt x="4035" y="143633"/>
                    <a:pt x="3682" y="143684"/>
                    <a:pt x="3329" y="143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0" name="Google Shape;2690;p50"/>
            <p:cNvSpPr/>
            <p:nvPr/>
          </p:nvSpPr>
          <p:spPr>
            <a:xfrm>
              <a:off x="2235733" y="1914943"/>
              <a:ext cx="34653" cy="160647"/>
            </a:xfrm>
            <a:custGeom>
              <a:avLst/>
              <a:gdLst/>
              <a:ahLst/>
              <a:cxnLst/>
              <a:rect l="l" t="t" r="r" b="b"/>
              <a:pathLst>
                <a:path w="22002" h="101998" extrusionOk="0">
                  <a:moveTo>
                    <a:pt x="3339" y="101992"/>
                  </a:moveTo>
                  <a:cubicBezTo>
                    <a:pt x="3162" y="101992"/>
                    <a:pt x="2980" y="101974"/>
                    <a:pt x="2803" y="101948"/>
                  </a:cubicBezTo>
                  <a:cubicBezTo>
                    <a:pt x="988" y="101652"/>
                    <a:pt x="-248" y="99944"/>
                    <a:pt x="42" y="98129"/>
                  </a:cubicBezTo>
                  <a:lnTo>
                    <a:pt x="15378" y="2797"/>
                  </a:lnTo>
                  <a:cubicBezTo>
                    <a:pt x="15668" y="976"/>
                    <a:pt x="17402" y="-228"/>
                    <a:pt x="19198" y="36"/>
                  </a:cubicBezTo>
                  <a:cubicBezTo>
                    <a:pt x="21013" y="333"/>
                    <a:pt x="22255" y="2041"/>
                    <a:pt x="21959" y="3856"/>
                  </a:cubicBezTo>
                  <a:lnTo>
                    <a:pt x="6623" y="99194"/>
                  </a:lnTo>
                  <a:cubicBezTo>
                    <a:pt x="6364" y="100833"/>
                    <a:pt x="4946" y="101999"/>
                    <a:pt x="3339" y="1019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1" name="Google Shape;2691;p50"/>
            <p:cNvSpPr/>
            <p:nvPr/>
          </p:nvSpPr>
          <p:spPr>
            <a:xfrm>
              <a:off x="2140956" y="1760211"/>
              <a:ext cx="762735" cy="336968"/>
            </a:xfrm>
            <a:custGeom>
              <a:avLst/>
              <a:gdLst/>
              <a:ahLst/>
              <a:cxnLst/>
              <a:rect l="l" t="t" r="r" b="b"/>
              <a:pathLst>
                <a:path w="484276" h="213948" extrusionOk="0">
                  <a:moveTo>
                    <a:pt x="6" y="168817"/>
                  </a:moveTo>
                  <a:lnTo>
                    <a:pt x="8207" y="191382"/>
                  </a:lnTo>
                  <a:lnTo>
                    <a:pt x="16408" y="213948"/>
                  </a:lnTo>
                  <a:cubicBezTo>
                    <a:pt x="71656" y="197276"/>
                    <a:pt x="126425" y="179072"/>
                    <a:pt x="180659" y="159355"/>
                  </a:cubicBezTo>
                  <a:lnTo>
                    <a:pt x="465298" y="55899"/>
                  </a:lnTo>
                  <a:cubicBezTo>
                    <a:pt x="480684" y="50308"/>
                    <a:pt x="488324" y="33031"/>
                    <a:pt x="482115" y="17884"/>
                  </a:cubicBezTo>
                  <a:lnTo>
                    <a:pt x="482115" y="17884"/>
                  </a:lnTo>
                  <a:cubicBezTo>
                    <a:pt x="476246" y="3582"/>
                    <a:pt x="460142" y="-3541"/>
                    <a:pt x="445612" y="1741"/>
                  </a:cubicBezTo>
                  <a:lnTo>
                    <a:pt x="160974" y="105197"/>
                  </a:lnTo>
                  <a:cubicBezTo>
                    <a:pt x="106740" y="124908"/>
                    <a:pt x="53061" y="146125"/>
                    <a:pt x="0" y="168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2" name="Google Shape;2692;p50"/>
            <p:cNvSpPr/>
            <p:nvPr/>
          </p:nvSpPr>
          <p:spPr>
            <a:xfrm>
              <a:off x="2140956" y="1925182"/>
              <a:ext cx="284944" cy="171918"/>
            </a:xfrm>
            <a:custGeom>
              <a:avLst/>
              <a:gdLst/>
              <a:ahLst/>
              <a:cxnLst/>
              <a:rect l="l" t="t" r="r" b="b"/>
              <a:pathLst>
                <a:path w="180917" h="109154" extrusionOk="0">
                  <a:moveTo>
                    <a:pt x="6" y="64023"/>
                  </a:moveTo>
                  <a:lnTo>
                    <a:pt x="8207" y="86589"/>
                  </a:lnTo>
                  <a:lnTo>
                    <a:pt x="16408" y="109154"/>
                  </a:lnTo>
                  <a:cubicBezTo>
                    <a:pt x="71656" y="92482"/>
                    <a:pt x="126684" y="75154"/>
                    <a:pt x="180918" y="55444"/>
                  </a:cubicBezTo>
                  <a:lnTo>
                    <a:pt x="160073" y="0"/>
                  </a:lnTo>
                  <a:cubicBezTo>
                    <a:pt x="105839" y="19710"/>
                    <a:pt x="53055" y="41324"/>
                    <a:pt x="0" y="640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3" name="Google Shape;2693;p50"/>
            <p:cNvSpPr/>
            <p:nvPr/>
          </p:nvSpPr>
          <p:spPr>
            <a:xfrm>
              <a:off x="1821280" y="1989887"/>
              <a:ext cx="345683" cy="228057"/>
            </a:xfrm>
            <a:custGeom>
              <a:avLst/>
              <a:gdLst/>
              <a:ahLst/>
              <a:cxnLst/>
              <a:rect l="l" t="t" r="r" b="b"/>
              <a:pathLst>
                <a:path w="219481" h="144798" extrusionOk="0">
                  <a:moveTo>
                    <a:pt x="219481" y="68052"/>
                  </a:moveTo>
                  <a:cubicBezTo>
                    <a:pt x="219481" y="68052"/>
                    <a:pt x="214514" y="93076"/>
                    <a:pt x="180728" y="121025"/>
                  </a:cubicBezTo>
                  <a:cubicBezTo>
                    <a:pt x="160432" y="137817"/>
                    <a:pt x="109961" y="155945"/>
                    <a:pt x="65977" y="136159"/>
                  </a:cubicBezTo>
                  <a:cubicBezTo>
                    <a:pt x="38217" y="123672"/>
                    <a:pt x="21217" y="113789"/>
                    <a:pt x="0" y="125223"/>
                  </a:cubicBezTo>
                  <a:cubicBezTo>
                    <a:pt x="1828" y="90996"/>
                    <a:pt x="25314" y="49596"/>
                    <a:pt x="60821" y="25448"/>
                  </a:cubicBezTo>
                  <a:cubicBezTo>
                    <a:pt x="142783" y="-30292"/>
                    <a:pt x="203074" y="22914"/>
                    <a:pt x="203074" y="22914"/>
                  </a:cubicBezTo>
                  <a:lnTo>
                    <a:pt x="219481" y="68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4" name="Google Shape;2694;p50"/>
            <p:cNvSpPr/>
            <p:nvPr/>
          </p:nvSpPr>
          <p:spPr>
            <a:xfrm>
              <a:off x="1821280" y="2057653"/>
              <a:ext cx="91304" cy="137994"/>
            </a:xfrm>
            <a:custGeom>
              <a:avLst/>
              <a:gdLst/>
              <a:ahLst/>
              <a:cxnLst/>
              <a:rect l="l" t="t" r="r" b="b"/>
              <a:pathLst>
                <a:path w="57971" h="87615" extrusionOk="0">
                  <a:moveTo>
                    <a:pt x="0" y="82183"/>
                  </a:moveTo>
                  <a:cubicBezTo>
                    <a:pt x="17946" y="72513"/>
                    <a:pt x="32897" y="78111"/>
                    <a:pt x="53874" y="87616"/>
                  </a:cubicBezTo>
                  <a:cubicBezTo>
                    <a:pt x="50906" y="79447"/>
                    <a:pt x="49355" y="66784"/>
                    <a:pt x="54845" y="48617"/>
                  </a:cubicBezTo>
                  <a:cubicBezTo>
                    <a:pt x="63670" y="19408"/>
                    <a:pt x="52261" y="4091"/>
                    <a:pt x="39881" y="0"/>
                  </a:cubicBezTo>
                  <a:cubicBezTo>
                    <a:pt x="16319" y="23915"/>
                    <a:pt x="1437" y="55248"/>
                    <a:pt x="0" y="82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5" name="Google Shape;2695;p50"/>
            <p:cNvSpPr/>
            <p:nvPr/>
          </p:nvSpPr>
          <p:spPr>
            <a:xfrm>
              <a:off x="2015867" y="2072846"/>
              <a:ext cx="149360" cy="108538"/>
            </a:xfrm>
            <a:custGeom>
              <a:avLst/>
              <a:gdLst/>
              <a:ahLst/>
              <a:cxnLst/>
              <a:rect l="l" t="t" r="r" b="b"/>
              <a:pathLst>
                <a:path w="94832" h="68913" extrusionOk="0">
                  <a:moveTo>
                    <a:pt x="3328" y="68914"/>
                  </a:moveTo>
                  <a:cubicBezTo>
                    <a:pt x="1645" y="68914"/>
                    <a:pt x="202" y="67647"/>
                    <a:pt x="19" y="65938"/>
                  </a:cubicBezTo>
                  <a:cubicBezTo>
                    <a:pt x="-176" y="64110"/>
                    <a:pt x="1154" y="62472"/>
                    <a:pt x="2975" y="62270"/>
                  </a:cubicBezTo>
                  <a:cubicBezTo>
                    <a:pt x="64647" y="55683"/>
                    <a:pt x="88209" y="2559"/>
                    <a:pt x="88442" y="2017"/>
                  </a:cubicBezTo>
                  <a:cubicBezTo>
                    <a:pt x="89167" y="327"/>
                    <a:pt x="91133" y="-454"/>
                    <a:pt x="92816" y="271"/>
                  </a:cubicBezTo>
                  <a:cubicBezTo>
                    <a:pt x="94506" y="1002"/>
                    <a:pt x="95287" y="2950"/>
                    <a:pt x="94562" y="4645"/>
                  </a:cubicBezTo>
                  <a:cubicBezTo>
                    <a:pt x="94323" y="5219"/>
                    <a:pt x="69324" y="61885"/>
                    <a:pt x="3675" y="68895"/>
                  </a:cubicBezTo>
                  <a:cubicBezTo>
                    <a:pt x="3562" y="68901"/>
                    <a:pt x="3435" y="68914"/>
                    <a:pt x="3322" y="68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6" name="Google Shape;2696;p50"/>
            <p:cNvSpPr/>
            <p:nvPr/>
          </p:nvSpPr>
          <p:spPr>
            <a:xfrm>
              <a:off x="1965667" y="2012411"/>
              <a:ext cx="187003" cy="36348"/>
            </a:xfrm>
            <a:custGeom>
              <a:avLst/>
              <a:gdLst/>
              <a:ahLst/>
              <a:cxnLst/>
              <a:rect l="l" t="t" r="r" b="b"/>
              <a:pathLst>
                <a:path w="118732" h="23078" extrusionOk="0">
                  <a:moveTo>
                    <a:pt x="115401" y="23078"/>
                  </a:moveTo>
                  <a:cubicBezTo>
                    <a:pt x="114657" y="23078"/>
                    <a:pt x="113901" y="22826"/>
                    <a:pt x="113277" y="22315"/>
                  </a:cubicBezTo>
                  <a:cubicBezTo>
                    <a:pt x="111544" y="20885"/>
                    <a:pt x="70188" y="-12214"/>
                    <a:pt x="4860" y="21559"/>
                  </a:cubicBezTo>
                  <a:cubicBezTo>
                    <a:pt x="3202" y="22391"/>
                    <a:pt x="1210" y="21761"/>
                    <a:pt x="372" y="20128"/>
                  </a:cubicBezTo>
                  <a:cubicBezTo>
                    <a:pt x="-472" y="18496"/>
                    <a:pt x="170" y="16485"/>
                    <a:pt x="1797" y="15640"/>
                  </a:cubicBezTo>
                  <a:cubicBezTo>
                    <a:pt x="71221" y="-20245"/>
                    <a:pt x="117078" y="16800"/>
                    <a:pt x="117532" y="17185"/>
                  </a:cubicBezTo>
                  <a:cubicBezTo>
                    <a:pt x="118944" y="18357"/>
                    <a:pt x="119139" y="20456"/>
                    <a:pt x="117967" y="21868"/>
                  </a:cubicBezTo>
                  <a:cubicBezTo>
                    <a:pt x="117305" y="22656"/>
                    <a:pt x="116359" y="23072"/>
                    <a:pt x="115401" y="23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7" name="Google Shape;2697;p50"/>
            <p:cNvSpPr/>
            <p:nvPr/>
          </p:nvSpPr>
          <p:spPr>
            <a:xfrm>
              <a:off x="1999699" y="2056236"/>
              <a:ext cx="159500" cy="55007"/>
            </a:xfrm>
            <a:custGeom>
              <a:avLst/>
              <a:gdLst/>
              <a:ahLst/>
              <a:cxnLst/>
              <a:rect l="l" t="t" r="r" b="b"/>
              <a:pathLst>
                <a:path w="101270" h="34925" extrusionOk="0">
                  <a:moveTo>
                    <a:pt x="3330" y="34925"/>
                  </a:moveTo>
                  <a:cubicBezTo>
                    <a:pt x="1975" y="34925"/>
                    <a:pt x="708" y="34093"/>
                    <a:pt x="210" y="32751"/>
                  </a:cubicBezTo>
                  <a:cubicBezTo>
                    <a:pt x="-433" y="31030"/>
                    <a:pt x="450" y="29114"/>
                    <a:pt x="2177" y="28471"/>
                  </a:cubicBezTo>
                  <a:cubicBezTo>
                    <a:pt x="46962" y="11887"/>
                    <a:pt x="96689" y="207"/>
                    <a:pt x="97187" y="93"/>
                  </a:cubicBezTo>
                  <a:cubicBezTo>
                    <a:pt x="98945" y="-342"/>
                    <a:pt x="100767" y="787"/>
                    <a:pt x="101183" y="2583"/>
                  </a:cubicBezTo>
                  <a:cubicBezTo>
                    <a:pt x="101599" y="4367"/>
                    <a:pt x="100489" y="6163"/>
                    <a:pt x="98693" y="6579"/>
                  </a:cubicBezTo>
                  <a:cubicBezTo>
                    <a:pt x="98201" y="6693"/>
                    <a:pt x="48872" y="18272"/>
                    <a:pt x="4490" y="34711"/>
                  </a:cubicBezTo>
                  <a:cubicBezTo>
                    <a:pt x="4106" y="34850"/>
                    <a:pt x="3721" y="34919"/>
                    <a:pt x="3330" y="349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8" name="Google Shape;2698;p50"/>
            <p:cNvSpPr/>
            <p:nvPr/>
          </p:nvSpPr>
          <p:spPr>
            <a:xfrm>
              <a:off x="2133974" y="2018980"/>
              <a:ext cx="39830" cy="85083"/>
            </a:xfrm>
            <a:custGeom>
              <a:avLst/>
              <a:gdLst/>
              <a:ahLst/>
              <a:cxnLst/>
              <a:rect l="l" t="t" r="r" b="b"/>
              <a:pathLst>
                <a:path w="25289" h="54021" extrusionOk="0">
                  <a:moveTo>
                    <a:pt x="20849" y="54021"/>
                  </a:moveTo>
                  <a:cubicBezTo>
                    <a:pt x="19033" y="54021"/>
                    <a:pt x="17331" y="52899"/>
                    <a:pt x="16676" y="51096"/>
                  </a:cubicBezTo>
                  <a:lnTo>
                    <a:pt x="268" y="5959"/>
                  </a:lnTo>
                  <a:cubicBezTo>
                    <a:pt x="-570" y="3651"/>
                    <a:pt x="621" y="1099"/>
                    <a:pt x="2922" y="267"/>
                  </a:cubicBezTo>
                  <a:cubicBezTo>
                    <a:pt x="5229" y="-565"/>
                    <a:pt x="7782" y="613"/>
                    <a:pt x="8614" y="2920"/>
                  </a:cubicBezTo>
                  <a:lnTo>
                    <a:pt x="25022" y="48058"/>
                  </a:lnTo>
                  <a:cubicBezTo>
                    <a:pt x="25860" y="50365"/>
                    <a:pt x="24669" y="52918"/>
                    <a:pt x="22368" y="53750"/>
                  </a:cubicBezTo>
                  <a:cubicBezTo>
                    <a:pt x="21864" y="53933"/>
                    <a:pt x="21353" y="54021"/>
                    <a:pt x="20849" y="54021"/>
                  </a:cubicBezTo>
                  <a:close/>
                </a:path>
              </a:pathLst>
            </a:custGeom>
            <a:solidFill>
              <a:srgbClr val="FDF0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9" name="Google Shape;2699;p50"/>
            <p:cNvSpPr/>
            <p:nvPr/>
          </p:nvSpPr>
          <p:spPr>
            <a:xfrm>
              <a:off x="2481809" y="1875518"/>
              <a:ext cx="317556" cy="374848"/>
            </a:xfrm>
            <a:custGeom>
              <a:avLst/>
              <a:gdLst/>
              <a:ahLst/>
              <a:cxnLst/>
              <a:rect l="l" t="t" r="r" b="b"/>
              <a:pathLst>
                <a:path w="201623" h="237999" extrusionOk="0">
                  <a:moveTo>
                    <a:pt x="201624" y="215888"/>
                  </a:moveTo>
                  <a:lnTo>
                    <a:pt x="173454" y="62597"/>
                  </a:lnTo>
                  <a:cubicBezTo>
                    <a:pt x="165789" y="47154"/>
                    <a:pt x="151916" y="35707"/>
                    <a:pt x="135294" y="31125"/>
                  </a:cubicBezTo>
                  <a:lnTo>
                    <a:pt x="25018" y="699"/>
                  </a:lnTo>
                  <a:cubicBezTo>
                    <a:pt x="14233" y="-2276"/>
                    <a:pt x="3189" y="4544"/>
                    <a:pt x="1027" y="15524"/>
                  </a:cubicBezTo>
                  <a:lnTo>
                    <a:pt x="1027" y="15524"/>
                  </a:lnTo>
                  <a:cubicBezTo>
                    <a:pt x="-3997" y="41034"/>
                    <a:pt x="9795" y="66518"/>
                    <a:pt x="33905" y="76263"/>
                  </a:cubicBezTo>
                  <a:lnTo>
                    <a:pt x="106967" y="105794"/>
                  </a:lnTo>
                  <a:lnTo>
                    <a:pt x="112709" y="124874"/>
                  </a:lnTo>
                  <a:cubicBezTo>
                    <a:pt x="112709" y="124874"/>
                    <a:pt x="33634" y="135646"/>
                    <a:pt x="32430" y="238000"/>
                  </a:cubicBezTo>
                  <a:lnTo>
                    <a:pt x="201617" y="2158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0" name="Google Shape;2700;p50"/>
            <p:cNvSpPr/>
            <p:nvPr/>
          </p:nvSpPr>
          <p:spPr>
            <a:xfrm>
              <a:off x="2498891" y="1968754"/>
              <a:ext cx="165693" cy="286811"/>
            </a:xfrm>
            <a:custGeom>
              <a:avLst/>
              <a:gdLst/>
              <a:ahLst/>
              <a:cxnLst/>
              <a:rect l="l" t="t" r="r" b="b"/>
              <a:pathLst>
                <a:path w="105202" h="182102" extrusionOk="0">
                  <a:moveTo>
                    <a:pt x="21585" y="182096"/>
                  </a:moveTo>
                  <a:lnTo>
                    <a:pt x="21547" y="182096"/>
                  </a:lnTo>
                  <a:cubicBezTo>
                    <a:pt x="19707" y="182071"/>
                    <a:pt x="18232" y="180570"/>
                    <a:pt x="18257" y="178724"/>
                  </a:cubicBezTo>
                  <a:cubicBezTo>
                    <a:pt x="19322" y="87773"/>
                    <a:pt x="81486" y="66985"/>
                    <a:pt x="97628" y="63121"/>
                  </a:cubicBezTo>
                  <a:lnTo>
                    <a:pt x="93392" y="49052"/>
                  </a:lnTo>
                  <a:lnTo>
                    <a:pt x="21812" y="20120"/>
                  </a:lnTo>
                  <a:cubicBezTo>
                    <a:pt x="13763" y="16867"/>
                    <a:pt x="6716" y="11976"/>
                    <a:pt x="873" y="5572"/>
                  </a:cubicBezTo>
                  <a:cubicBezTo>
                    <a:pt x="-369" y="4210"/>
                    <a:pt x="-275" y="2105"/>
                    <a:pt x="1087" y="863"/>
                  </a:cubicBezTo>
                  <a:cubicBezTo>
                    <a:pt x="2448" y="-366"/>
                    <a:pt x="4560" y="-272"/>
                    <a:pt x="5795" y="1077"/>
                  </a:cubicBezTo>
                  <a:cubicBezTo>
                    <a:pt x="10964" y="6744"/>
                    <a:pt x="17192" y="11074"/>
                    <a:pt x="24321" y="13942"/>
                  </a:cubicBezTo>
                  <a:lnTo>
                    <a:pt x="97376" y="43473"/>
                  </a:lnTo>
                  <a:cubicBezTo>
                    <a:pt x="98315" y="43858"/>
                    <a:pt x="99028" y="44633"/>
                    <a:pt x="99318" y="45598"/>
                  </a:cubicBezTo>
                  <a:lnTo>
                    <a:pt x="105060" y="64684"/>
                  </a:lnTo>
                  <a:cubicBezTo>
                    <a:pt x="105344" y="65623"/>
                    <a:pt x="105199" y="66626"/>
                    <a:pt x="104675" y="67445"/>
                  </a:cubicBezTo>
                  <a:cubicBezTo>
                    <a:pt x="104152" y="68271"/>
                    <a:pt x="103289" y="68813"/>
                    <a:pt x="102331" y="68945"/>
                  </a:cubicBezTo>
                  <a:cubicBezTo>
                    <a:pt x="99217" y="69380"/>
                    <a:pt x="26079" y="80682"/>
                    <a:pt x="24926" y="178812"/>
                  </a:cubicBezTo>
                  <a:cubicBezTo>
                    <a:pt x="24901" y="180633"/>
                    <a:pt x="23413" y="182102"/>
                    <a:pt x="21591" y="1821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1" name="Google Shape;2701;p50"/>
            <p:cNvSpPr/>
            <p:nvPr/>
          </p:nvSpPr>
          <p:spPr>
            <a:xfrm>
              <a:off x="3657336" y="2029491"/>
              <a:ext cx="403094" cy="627471"/>
            </a:xfrm>
            <a:custGeom>
              <a:avLst/>
              <a:gdLst/>
              <a:ahLst/>
              <a:cxnLst/>
              <a:rect l="l" t="t" r="r" b="b"/>
              <a:pathLst>
                <a:path w="255933" h="398394" extrusionOk="0">
                  <a:moveTo>
                    <a:pt x="199197" y="398394"/>
                  </a:moveTo>
                  <a:cubicBezTo>
                    <a:pt x="89186" y="398394"/>
                    <a:pt x="0" y="309209"/>
                    <a:pt x="0" y="199197"/>
                  </a:cubicBezTo>
                  <a:cubicBezTo>
                    <a:pt x="0" y="89186"/>
                    <a:pt x="89186" y="0"/>
                    <a:pt x="199197" y="0"/>
                  </a:cubicBezTo>
                  <a:lnTo>
                    <a:pt x="255933" y="0"/>
                  </a:lnTo>
                  <a:lnTo>
                    <a:pt x="255933" y="398394"/>
                  </a:lnTo>
                  <a:lnTo>
                    <a:pt x="199197" y="398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2" name="Google Shape;2702;p50"/>
            <p:cNvSpPr/>
            <p:nvPr/>
          </p:nvSpPr>
          <p:spPr>
            <a:xfrm>
              <a:off x="3746652" y="2029491"/>
              <a:ext cx="627471" cy="627471"/>
            </a:xfrm>
            <a:custGeom>
              <a:avLst/>
              <a:gdLst/>
              <a:ahLst/>
              <a:cxnLst/>
              <a:rect l="l" t="t" r="r" b="b"/>
              <a:pathLst>
                <a:path w="398394" h="398394" extrusionOk="0">
                  <a:moveTo>
                    <a:pt x="398394" y="199197"/>
                  </a:moveTo>
                  <a:cubicBezTo>
                    <a:pt x="398394" y="309211"/>
                    <a:pt x="309211" y="398394"/>
                    <a:pt x="199197" y="398394"/>
                  </a:cubicBezTo>
                  <a:cubicBezTo>
                    <a:pt x="89184" y="398394"/>
                    <a:pt x="0" y="309211"/>
                    <a:pt x="0" y="199197"/>
                  </a:cubicBezTo>
                  <a:cubicBezTo>
                    <a:pt x="0" y="89184"/>
                    <a:pt x="89184" y="0"/>
                    <a:pt x="199197" y="0"/>
                  </a:cubicBezTo>
                  <a:cubicBezTo>
                    <a:pt x="309211" y="0"/>
                    <a:pt x="398394" y="89184"/>
                    <a:pt x="398394" y="199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3" name="Google Shape;2703;p50"/>
            <p:cNvSpPr/>
            <p:nvPr/>
          </p:nvSpPr>
          <p:spPr>
            <a:xfrm>
              <a:off x="3792357" y="2029621"/>
              <a:ext cx="1842065" cy="1488391"/>
            </a:xfrm>
            <a:custGeom>
              <a:avLst/>
              <a:gdLst/>
              <a:ahLst/>
              <a:cxnLst/>
              <a:rect l="l" t="t" r="r" b="b"/>
              <a:pathLst>
                <a:path w="1169565" h="945010" extrusionOk="0">
                  <a:moveTo>
                    <a:pt x="185936" y="945011"/>
                  </a:moveTo>
                  <a:lnTo>
                    <a:pt x="1031922" y="945011"/>
                  </a:lnTo>
                  <a:lnTo>
                    <a:pt x="1166138" y="231483"/>
                  </a:lnTo>
                  <a:cubicBezTo>
                    <a:pt x="1188761" y="111222"/>
                    <a:pt x="1096512" y="0"/>
                    <a:pt x="974139" y="0"/>
                  </a:cubicBezTo>
                  <a:lnTo>
                    <a:pt x="186005" y="0"/>
                  </a:lnTo>
                  <a:cubicBezTo>
                    <a:pt x="64874" y="0"/>
                    <a:pt x="-23901" y="113983"/>
                    <a:pt x="5749" y="231426"/>
                  </a:cubicBezTo>
                  <a:lnTo>
                    <a:pt x="185936" y="9450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4" name="Google Shape;2704;p50"/>
            <p:cNvSpPr/>
            <p:nvPr/>
          </p:nvSpPr>
          <p:spPr>
            <a:xfrm>
              <a:off x="3877794" y="2225042"/>
              <a:ext cx="50293" cy="50293"/>
            </a:xfrm>
            <a:custGeom>
              <a:avLst/>
              <a:gdLst/>
              <a:ahLst/>
              <a:cxnLst/>
              <a:rect l="l" t="t" r="r" b="b"/>
              <a:pathLst>
                <a:path w="31932" h="31932" extrusionOk="0">
                  <a:moveTo>
                    <a:pt x="0" y="15966"/>
                  </a:moveTo>
                  <a:cubicBezTo>
                    <a:pt x="0" y="7148"/>
                    <a:pt x="7148" y="0"/>
                    <a:pt x="15966" y="0"/>
                  </a:cubicBezTo>
                  <a:cubicBezTo>
                    <a:pt x="24785" y="0"/>
                    <a:pt x="31933" y="7148"/>
                    <a:pt x="31933" y="15966"/>
                  </a:cubicBezTo>
                  <a:cubicBezTo>
                    <a:pt x="31933" y="24785"/>
                    <a:pt x="24785" y="31933"/>
                    <a:pt x="15966" y="31933"/>
                  </a:cubicBezTo>
                  <a:cubicBezTo>
                    <a:pt x="7148" y="31933"/>
                    <a:pt x="0" y="24785"/>
                    <a:pt x="0" y="159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5" name="Google Shape;2705;p50"/>
            <p:cNvSpPr/>
            <p:nvPr/>
          </p:nvSpPr>
          <p:spPr>
            <a:xfrm>
              <a:off x="3999081" y="2021126"/>
              <a:ext cx="1336331" cy="414592"/>
            </a:xfrm>
            <a:custGeom>
              <a:avLst/>
              <a:gdLst/>
              <a:ahLst/>
              <a:cxnLst/>
              <a:rect l="l" t="t" r="r" b="b"/>
              <a:pathLst>
                <a:path w="848464" h="263233" extrusionOk="0">
                  <a:moveTo>
                    <a:pt x="616905" y="263227"/>
                  </a:moveTo>
                  <a:lnTo>
                    <a:pt x="186396" y="263227"/>
                  </a:lnTo>
                  <a:cubicBezTo>
                    <a:pt x="145109" y="263227"/>
                    <a:pt x="107018" y="239117"/>
                    <a:pt x="89337" y="201807"/>
                  </a:cubicBezTo>
                  <a:lnTo>
                    <a:pt x="429" y="14120"/>
                  </a:lnTo>
                  <a:cubicBezTo>
                    <a:pt x="-624" y="11908"/>
                    <a:pt x="328" y="9254"/>
                    <a:pt x="2547" y="8201"/>
                  </a:cubicBezTo>
                  <a:cubicBezTo>
                    <a:pt x="4741" y="7167"/>
                    <a:pt x="7394" y="8088"/>
                    <a:pt x="8466" y="10319"/>
                  </a:cubicBezTo>
                  <a:lnTo>
                    <a:pt x="97374" y="198006"/>
                  </a:lnTo>
                  <a:cubicBezTo>
                    <a:pt x="113580" y="232233"/>
                    <a:pt x="148532" y="254345"/>
                    <a:pt x="186402" y="254345"/>
                  </a:cubicBezTo>
                  <a:lnTo>
                    <a:pt x="616912" y="254345"/>
                  </a:lnTo>
                  <a:cubicBezTo>
                    <a:pt x="652941" y="254345"/>
                    <a:pt x="686273" y="236368"/>
                    <a:pt x="706053" y="206257"/>
                  </a:cubicBezTo>
                  <a:lnTo>
                    <a:pt x="840307" y="2011"/>
                  </a:lnTo>
                  <a:cubicBezTo>
                    <a:pt x="841643" y="-56"/>
                    <a:pt x="844429" y="-617"/>
                    <a:pt x="846459" y="738"/>
                  </a:cubicBezTo>
                  <a:cubicBezTo>
                    <a:pt x="848514" y="2081"/>
                    <a:pt x="849081" y="4842"/>
                    <a:pt x="847733" y="6890"/>
                  </a:cubicBezTo>
                  <a:lnTo>
                    <a:pt x="713478" y="211136"/>
                  </a:lnTo>
                  <a:cubicBezTo>
                    <a:pt x="692041" y="243756"/>
                    <a:pt x="655942" y="263233"/>
                    <a:pt x="616912" y="2632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6" name="Google Shape;2706;p50"/>
            <p:cNvSpPr/>
            <p:nvPr/>
          </p:nvSpPr>
          <p:spPr>
            <a:xfrm>
              <a:off x="5195666" y="2788349"/>
              <a:ext cx="133440" cy="721662"/>
            </a:xfrm>
            <a:custGeom>
              <a:avLst/>
              <a:gdLst/>
              <a:ahLst/>
              <a:cxnLst/>
              <a:rect l="l" t="t" r="r" b="b"/>
              <a:pathLst>
                <a:path w="84724" h="458198" extrusionOk="0">
                  <a:moveTo>
                    <a:pt x="3329" y="458198"/>
                  </a:moveTo>
                  <a:cubicBezTo>
                    <a:pt x="3146" y="458198"/>
                    <a:pt x="2957" y="458180"/>
                    <a:pt x="2768" y="458148"/>
                  </a:cubicBezTo>
                  <a:cubicBezTo>
                    <a:pt x="953" y="457839"/>
                    <a:pt x="-270" y="456118"/>
                    <a:pt x="51" y="454303"/>
                  </a:cubicBezTo>
                  <a:lnTo>
                    <a:pt x="78112" y="2778"/>
                  </a:lnTo>
                  <a:cubicBezTo>
                    <a:pt x="78414" y="963"/>
                    <a:pt x="80053" y="-298"/>
                    <a:pt x="81957" y="61"/>
                  </a:cubicBezTo>
                  <a:cubicBezTo>
                    <a:pt x="83772" y="370"/>
                    <a:pt x="84995" y="2091"/>
                    <a:pt x="84673" y="3906"/>
                  </a:cubicBezTo>
                  <a:lnTo>
                    <a:pt x="6613" y="455431"/>
                  </a:lnTo>
                  <a:cubicBezTo>
                    <a:pt x="6336" y="457051"/>
                    <a:pt x="4930" y="458198"/>
                    <a:pt x="3335" y="458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7" name="Google Shape;2707;p50"/>
            <p:cNvSpPr/>
            <p:nvPr/>
          </p:nvSpPr>
          <p:spPr>
            <a:xfrm>
              <a:off x="3982747" y="2788376"/>
              <a:ext cx="184785" cy="721637"/>
            </a:xfrm>
            <a:custGeom>
              <a:avLst/>
              <a:gdLst/>
              <a:ahLst/>
              <a:cxnLst/>
              <a:rect l="l" t="t" r="r" b="b"/>
              <a:pathLst>
                <a:path w="117324" h="458182" extrusionOk="0">
                  <a:moveTo>
                    <a:pt x="113990" y="458182"/>
                  </a:moveTo>
                  <a:cubicBezTo>
                    <a:pt x="112490" y="458182"/>
                    <a:pt x="111128" y="457167"/>
                    <a:pt x="110756" y="455642"/>
                  </a:cubicBezTo>
                  <a:lnTo>
                    <a:pt x="95" y="4117"/>
                  </a:lnTo>
                  <a:cubicBezTo>
                    <a:pt x="-340" y="2327"/>
                    <a:pt x="757" y="537"/>
                    <a:pt x="2541" y="89"/>
                  </a:cubicBezTo>
                  <a:cubicBezTo>
                    <a:pt x="4293" y="-327"/>
                    <a:pt x="6127" y="751"/>
                    <a:pt x="6569" y="2535"/>
                  </a:cubicBezTo>
                  <a:lnTo>
                    <a:pt x="117230" y="454060"/>
                  </a:lnTo>
                  <a:cubicBezTo>
                    <a:pt x="117665" y="455850"/>
                    <a:pt x="116568" y="457640"/>
                    <a:pt x="114784" y="458088"/>
                  </a:cubicBezTo>
                  <a:cubicBezTo>
                    <a:pt x="114525" y="458151"/>
                    <a:pt x="114254" y="458182"/>
                    <a:pt x="113996" y="458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8" name="Google Shape;2708;p50"/>
            <p:cNvSpPr/>
            <p:nvPr/>
          </p:nvSpPr>
          <p:spPr>
            <a:xfrm>
              <a:off x="3895932" y="2786620"/>
              <a:ext cx="1640871" cy="499373"/>
            </a:xfrm>
            <a:custGeom>
              <a:avLst/>
              <a:gdLst/>
              <a:ahLst/>
              <a:cxnLst/>
              <a:rect l="l" t="t" r="r" b="b"/>
              <a:pathLst>
                <a:path w="1041823" h="317062" extrusionOk="0">
                  <a:moveTo>
                    <a:pt x="438527" y="317063"/>
                  </a:moveTo>
                  <a:cubicBezTo>
                    <a:pt x="342900" y="317063"/>
                    <a:pt x="257156" y="256507"/>
                    <a:pt x="225173" y="166388"/>
                  </a:cubicBezTo>
                  <a:lnTo>
                    <a:pt x="169294" y="8888"/>
                  </a:lnTo>
                  <a:lnTo>
                    <a:pt x="4444" y="8888"/>
                  </a:lnTo>
                  <a:cubicBezTo>
                    <a:pt x="1985" y="8888"/>
                    <a:pt x="0" y="6902"/>
                    <a:pt x="0" y="4444"/>
                  </a:cubicBezTo>
                  <a:cubicBezTo>
                    <a:pt x="0" y="1986"/>
                    <a:pt x="1985" y="0"/>
                    <a:pt x="4444" y="0"/>
                  </a:cubicBezTo>
                  <a:lnTo>
                    <a:pt x="172433" y="0"/>
                  </a:lnTo>
                  <a:cubicBezTo>
                    <a:pt x="174318" y="0"/>
                    <a:pt x="175988" y="1191"/>
                    <a:pt x="176625" y="2956"/>
                  </a:cubicBezTo>
                  <a:lnTo>
                    <a:pt x="233550" y="163420"/>
                  </a:lnTo>
                  <a:cubicBezTo>
                    <a:pt x="264273" y="250002"/>
                    <a:pt x="346644" y="308181"/>
                    <a:pt x="438527" y="308181"/>
                  </a:cubicBezTo>
                  <a:cubicBezTo>
                    <a:pt x="518189" y="308181"/>
                    <a:pt x="591364" y="264733"/>
                    <a:pt x="629480" y="194804"/>
                  </a:cubicBezTo>
                  <a:lnTo>
                    <a:pt x="734417" y="2320"/>
                  </a:lnTo>
                  <a:cubicBezTo>
                    <a:pt x="735199" y="889"/>
                    <a:pt x="736699" y="0"/>
                    <a:pt x="738319" y="0"/>
                  </a:cubicBezTo>
                  <a:lnTo>
                    <a:pt x="1037380" y="0"/>
                  </a:lnTo>
                  <a:cubicBezTo>
                    <a:pt x="1039838" y="0"/>
                    <a:pt x="1041824" y="1986"/>
                    <a:pt x="1041824" y="4444"/>
                  </a:cubicBezTo>
                  <a:cubicBezTo>
                    <a:pt x="1041824" y="6902"/>
                    <a:pt x="1039838" y="8888"/>
                    <a:pt x="1037380" y="8888"/>
                  </a:cubicBezTo>
                  <a:lnTo>
                    <a:pt x="740954" y="8888"/>
                  </a:lnTo>
                  <a:lnTo>
                    <a:pt x="637283" y="199052"/>
                  </a:lnTo>
                  <a:cubicBezTo>
                    <a:pt x="597592" y="271849"/>
                    <a:pt x="521429" y="317063"/>
                    <a:pt x="438521" y="31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9" name="Google Shape;2709;p50"/>
            <p:cNvSpPr/>
            <p:nvPr/>
          </p:nvSpPr>
          <p:spPr>
            <a:xfrm>
              <a:off x="4164110" y="2510138"/>
              <a:ext cx="832339" cy="243626"/>
            </a:xfrm>
            <a:custGeom>
              <a:avLst/>
              <a:gdLst/>
              <a:ahLst/>
              <a:cxnLst/>
              <a:rect l="l" t="t" r="r" b="b"/>
              <a:pathLst>
                <a:path w="528469" h="154683" extrusionOk="0">
                  <a:moveTo>
                    <a:pt x="451128" y="154683"/>
                  </a:moveTo>
                  <a:lnTo>
                    <a:pt x="77342" y="154683"/>
                  </a:lnTo>
                  <a:cubicBezTo>
                    <a:pt x="34630" y="154683"/>
                    <a:pt x="0" y="120059"/>
                    <a:pt x="0" y="77342"/>
                  </a:cubicBezTo>
                  <a:lnTo>
                    <a:pt x="0" y="77342"/>
                  </a:lnTo>
                  <a:cubicBezTo>
                    <a:pt x="0" y="34624"/>
                    <a:pt x="34624" y="0"/>
                    <a:pt x="77342" y="0"/>
                  </a:cubicBezTo>
                  <a:lnTo>
                    <a:pt x="451128" y="0"/>
                  </a:lnTo>
                  <a:cubicBezTo>
                    <a:pt x="493845" y="0"/>
                    <a:pt x="528469" y="34630"/>
                    <a:pt x="528469" y="77342"/>
                  </a:cubicBezTo>
                  <a:lnTo>
                    <a:pt x="528469" y="77342"/>
                  </a:lnTo>
                  <a:cubicBezTo>
                    <a:pt x="528469" y="120059"/>
                    <a:pt x="493845" y="154683"/>
                    <a:pt x="451128" y="1546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0" name="Google Shape;2710;p50"/>
            <p:cNvSpPr/>
            <p:nvPr/>
          </p:nvSpPr>
          <p:spPr>
            <a:xfrm>
              <a:off x="4160627" y="2506654"/>
              <a:ext cx="839317" cy="250614"/>
            </a:xfrm>
            <a:custGeom>
              <a:avLst/>
              <a:gdLst/>
              <a:ahLst/>
              <a:cxnLst/>
              <a:rect l="l" t="t" r="r" b="b"/>
              <a:pathLst>
                <a:path w="532900" h="159120" extrusionOk="0">
                  <a:moveTo>
                    <a:pt x="453340" y="159121"/>
                  </a:moveTo>
                  <a:lnTo>
                    <a:pt x="79560" y="159121"/>
                  </a:lnTo>
                  <a:cubicBezTo>
                    <a:pt x="35689" y="159121"/>
                    <a:pt x="0" y="123431"/>
                    <a:pt x="0" y="79560"/>
                  </a:cubicBezTo>
                  <a:cubicBezTo>
                    <a:pt x="0" y="35689"/>
                    <a:pt x="35689" y="0"/>
                    <a:pt x="79560" y="0"/>
                  </a:cubicBezTo>
                  <a:lnTo>
                    <a:pt x="453340" y="0"/>
                  </a:lnTo>
                  <a:cubicBezTo>
                    <a:pt x="497211" y="0"/>
                    <a:pt x="532901" y="35689"/>
                    <a:pt x="532901" y="79560"/>
                  </a:cubicBezTo>
                  <a:cubicBezTo>
                    <a:pt x="532901" y="123431"/>
                    <a:pt x="497211" y="159121"/>
                    <a:pt x="453340" y="159121"/>
                  </a:cubicBezTo>
                  <a:close/>
                  <a:moveTo>
                    <a:pt x="79560" y="4437"/>
                  </a:moveTo>
                  <a:cubicBezTo>
                    <a:pt x="38135" y="4437"/>
                    <a:pt x="4438" y="38135"/>
                    <a:pt x="4438" y="79560"/>
                  </a:cubicBezTo>
                  <a:cubicBezTo>
                    <a:pt x="4438" y="120986"/>
                    <a:pt x="38135" y="154683"/>
                    <a:pt x="79560" y="154683"/>
                  </a:cubicBezTo>
                  <a:lnTo>
                    <a:pt x="453340" y="154683"/>
                  </a:lnTo>
                  <a:cubicBezTo>
                    <a:pt x="494766" y="154683"/>
                    <a:pt x="528463" y="120986"/>
                    <a:pt x="528463" y="79560"/>
                  </a:cubicBezTo>
                  <a:cubicBezTo>
                    <a:pt x="528463" y="38135"/>
                    <a:pt x="494766" y="4437"/>
                    <a:pt x="453340" y="4437"/>
                  </a:cubicBezTo>
                  <a:lnTo>
                    <a:pt x="79560" y="44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1" name="Google Shape;2711;p50"/>
            <p:cNvSpPr/>
            <p:nvPr/>
          </p:nvSpPr>
          <p:spPr>
            <a:xfrm>
              <a:off x="4208723" y="2555207"/>
              <a:ext cx="736109" cy="153362"/>
            </a:xfrm>
            <a:custGeom>
              <a:avLst/>
              <a:gdLst/>
              <a:ahLst/>
              <a:cxnLst/>
              <a:rect l="l" t="t" r="r" b="b"/>
              <a:pathLst>
                <a:path w="467371" h="97373" extrusionOk="0">
                  <a:moveTo>
                    <a:pt x="467371" y="48687"/>
                  </a:moveTo>
                  <a:cubicBezTo>
                    <a:pt x="467371" y="62094"/>
                    <a:pt x="461951" y="74310"/>
                    <a:pt x="453082" y="83084"/>
                  </a:cubicBezTo>
                  <a:cubicBezTo>
                    <a:pt x="444308" y="91953"/>
                    <a:pt x="432092" y="97374"/>
                    <a:pt x="418685" y="97374"/>
                  </a:cubicBezTo>
                  <a:lnTo>
                    <a:pt x="48687" y="97374"/>
                  </a:lnTo>
                  <a:cubicBezTo>
                    <a:pt x="21778" y="97374"/>
                    <a:pt x="0" y="75589"/>
                    <a:pt x="0" y="48687"/>
                  </a:cubicBezTo>
                  <a:cubicBezTo>
                    <a:pt x="0" y="35280"/>
                    <a:pt x="5421" y="23058"/>
                    <a:pt x="14290" y="14290"/>
                  </a:cubicBezTo>
                  <a:cubicBezTo>
                    <a:pt x="23064" y="5421"/>
                    <a:pt x="35280" y="0"/>
                    <a:pt x="48687" y="0"/>
                  </a:cubicBezTo>
                  <a:lnTo>
                    <a:pt x="418685" y="0"/>
                  </a:lnTo>
                  <a:cubicBezTo>
                    <a:pt x="445593" y="0"/>
                    <a:pt x="467371" y="21784"/>
                    <a:pt x="467371" y="48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2" name="Google Shape;2712;p50"/>
            <p:cNvSpPr/>
            <p:nvPr/>
          </p:nvSpPr>
          <p:spPr>
            <a:xfrm>
              <a:off x="4208723" y="2555218"/>
              <a:ext cx="128375" cy="153362"/>
            </a:xfrm>
            <a:custGeom>
              <a:avLst/>
              <a:gdLst/>
              <a:ahLst/>
              <a:cxnLst/>
              <a:rect l="l" t="t" r="r" b="b"/>
              <a:pathLst>
                <a:path w="81508" h="97373" extrusionOk="0">
                  <a:moveTo>
                    <a:pt x="81508" y="97374"/>
                  </a:moveTo>
                  <a:lnTo>
                    <a:pt x="48687" y="97374"/>
                  </a:lnTo>
                  <a:cubicBezTo>
                    <a:pt x="21778" y="97374"/>
                    <a:pt x="0" y="75589"/>
                    <a:pt x="0" y="48687"/>
                  </a:cubicBezTo>
                  <a:cubicBezTo>
                    <a:pt x="0" y="35280"/>
                    <a:pt x="5421" y="23058"/>
                    <a:pt x="14290" y="14290"/>
                  </a:cubicBezTo>
                  <a:cubicBezTo>
                    <a:pt x="23064" y="5421"/>
                    <a:pt x="35280" y="0"/>
                    <a:pt x="48687" y="0"/>
                  </a:cubicBezTo>
                  <a:lnTo>
                    <a:pt x="81508" y="0"/>
                  </a:lnTo>
                  <a:cubicBezTo>
                    <a:pt x="68006" y="0"/>
                    <a:pt x="55879" y="5421"/>
                    <a:pt x="47010" y="14290"/>
                  </a:cubicBezTo>
                  <a:cubicBezTo>
                    <a:pt x="38236" y="23064"/>
                    <a:pt x="32720" y="35286"/>
                    <a:pt x="32720" y="48687"/>
                  </a:cubicBezTo>
                  <a:cubicBezTo>
                    <a:pt x="32720" y="75596"/>
                    <a:pt x="54599" y="97374"/>
                    <a:pt x="81508" y="973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3" name="Google Shape;2713;p50"/>
            <p:cNvSpPr/>
            <p:nvPr/>
          </p:nvSpPr>
          <p:spPr>
            <a:xfrm>
              <a:off x="4373821" y="2590584"/>
              <a:ext cx="88276" cy="82667"/>
            </a:xfrm>
            <a:custGeom>
              <a:avLst/>
              <a:gdLst/>
              <a:ahLst/>
              <a:cxnLst/>
              <a:rect l="l" t="t" r="r" b="b"/>
              <a:pathLst>
                <a:path w="56048" h="52487" extrusionOk="0">
                  <a:moveTo>
                    <a:pt x="4311" y="8623"/>
                  </a:moveTo>
                  <a:lnTo>
                    <a:pt x="4311"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7" y="4311"/>
                  </a:lnTo>
                  <a:lnTo>
                    <a:pt x="51737" y="8623"/>
                  </a:lnTo>
                  <a:lnTo>
                    <a:pt x="56049" y="8623"/>
                  </a:lnTo>
                  <a:lnTo>
                    <a:pt x="56049" y="26619"/>
                  </a:lnTo>
                  <a:lnTo>
                    <a:pt x="51737" y="26619"/>
                  </a:lnTo>
                  <a:lnTo>
                    <a:pt x="51737"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1" y="30930"/>
                  </a:lnTo>
                  <a:lnTo>
                    <a:pt x="4311" y="26619"/>
                  </a:lnTo>
                  <a:lnTo>
                    <a:pt x="0" y="26619"/>
                  </a:lnTo>
                  <a:lnTo>
                    <a:pt x="0" y="8623"/>
                  </a:lnTo>
                  <a:lnTo>
                    <a:pt x="4311"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4" name="Google Shape;2714;p50"/>
            <p:cNvSpPr/>
            <p:nvPr/>
          </p:nvSpPr>
          <p:spPr>
            <a:xfrm>
              <a:off x="4532478" y="2590584"/>
              <a:ext cx="88276" cy="82667"/>
            </a:xfrm>
            <a:custGeom>
              <a:avLst/>
              <a:gdLst/>
              <a:ahLst/>
              <a:cxnLst/>
              <a:rect l="l" t="t" r="r" b="b"/>
              <a:pathLst>
                <a:path w="56048" h="52487" extrusionOk="0">
                  <a:moveTo>
                    <a:pt x="4312" y="8623"/>
                  </a:moveTo>
                  <a:lnTo>
                    <a:pt x="4312"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8" y="4311"/>
                  </a:lnTo>
                  <a:lnTo>
                    <a:pt x="51738" y="8623"/>
                  </a:lnTo>
                  <a:lnTo>
                    <a:pt x="56049" y="8623"/>
                  </a:lnTo>
                  <a:lnTo>
                    <a:pt x="56049" y="26619"/>
                  </a:lnTo>
                  <a:lnTo>
                    <a:pt x="51738" y="26619"/>
                  </a:lnTo>
                  <a:lnTo>
                    <a:pt x="51738"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2" y="30930"/>
                  </a:lnTo>
                  <a:lnTo>
                    <a:pt x="4312" y="26619"/>
                  </a:lnTo>
                  <a:lnTo>
                    <a:pt x="0" y="26619"/>
                  </a:lnTo>
                  <a:lnTo>
                    <a:pt x="0" y="8623"/>
                  </a:lnTo>
                  <a:lnTo>
                    <a:pt x="4312"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5" name="Google Shape;2715;p50"/>
            <p:cNvSpPr/>
            <p:nvPr/>
          </p:nvSpPr>
          <p:spPr>
            <a:xfrm>
              <a:off x="4681199" y="2682854"/>
              <a:ext cx="88287" cy="82667"/>
            </a:xfrm>
            <a:custGeom>
              <a:avLst/>
              <a:gdLst/>
              <a:ahLst/>
              <a:cxnLst/>
              <a:rect l="l" t="t" r="r" b="b"/>
              <a:pathLst>
                <a:path w="56055" h="52487" extrusionOk="0">
                  <a:moveTo>
                    <a:pt x="4318" y="8623"/>
                  </a:moveTo>
                  <a:lnTo>
                    <a:pt x="4318" y="4311"/>
                  </a:lnTo>
                  <a:lnTo>
                    <a:pt x="8623" y="4311"/>
                  </a:lnTo>
                  <a:lnTo>
                    <a:pt x="8623" y="0"/>
                  </a:lnTo>
                  <a:lnTo>
                    <a:pt x="21564" y="0"/>
                  </a:lnTo>
                  <a:lnTo>
                    <a:pt x="21564" y="4311"/>
                  </a:lnTo>
                  <a:lnTo>
                    <a:pt x="25869" y="4311"/>
                  </a:lnTo>
                  <a:lnTo>
                    <a:pt x="25869" y="8623"/>
                  </a:lnTo>
                  <a:lnTo>
                    <a:pt x="30187" y="8623"/>
                  </a:lnTo>
                  <a:lnTo>
                    <a:pt x="30187" y="4311"/>
                  </a:lnTo>
                  <a:lnTo>
                    <a:pt x="34498" y="4311"/>
                  </a:lnTo>
                  <a:lnTo>
                    <a:pt x="34498" y="0"/>
                  </a:lnTo>
                  <a:lnTo>
                    <a:pt x="47432" y="0"/>
                  </a:lnTo>
                  <a:lnTo>
                    <a:pt x="47432" y="4311"/>
                  </a:lnTo>
                  <a:lnTo>
                    <a:pt x="51744" y="4311"/>
                  </a:lnTo>
                  <a:lnTo>
                    <a:pt x="51744" y="8623"/>
                  </a:lnTo>
                  <a:lnTo>
                    <a:pt x="56055" y="8623"/>
                  </a:lnTo>
                  <a:lnTo>
                    <a:pt x="56055" y="26619"/>
                  </a:lnTo>
                  <a:lnTo>
                    <a:pt x="51744" y="26619"/>
                  </a:lnTo>
                  <a:lnTo>
                    <a:pt x="51744" y="30930"/>
                  </a:lnTo>
                  <a:lnTo>
                    <a:pt x="47432" y="30930"/>
                  </a:lnTo>
                  <a:lnTo>
                    <a:pt x="47432" y="35242"/>
                  </a:lnTo>
                  <a:lnTo>
                    <a:pt x="43121" y="35242"/>
                  </a:lnTo>
                  <a:lnTo>
                    <a:pt x="43121" y="39553"/>
                  </a:lnTo>
                  <a:lnTo>
                    <a:pt x="38810" y="39553"/>
                  </a:lnTo>
                  <a:lnTo>
                    <a:pt x="38810" y="43865"/>
                  </a:lnTo>
                  <a:lnTo>
                    <a:pt x="34498" y="43865"/>
                  </a:lnTo>
                  <a:lnTo>
                    <a:pt x="34498" y="48176"/>
                  </a:lnTo>
                  <a:lnTo>
                    <a:pt x="30187" y="48176"/>
                  </a:lnTo>
                  <a:lnTo>
                    <a:pt x="30187" y="52488"/>
                  </a:lnTo>
                  <a:lnTo>
                    <a:pt x="25869" y="52488"/>
                  </a:lnTo>
                  <a:lnTo>
                    <a:pt x="25869" y="48176"/>
                  </a:lnTo>
                  <a:lnTo>
                    <a:pt x="21564" y="48176"/>
                  </a:lnTo>
                  <a:lnTo>
                    <a:pt x="21564" y="43865"/>
                  </a:lnTo>
                  <a:lnTo>
                    <a:pt x="17252" y="43865"/>
                  </a:lnTo>
                  <a:lnTo>
                    <a:pt x="17252" y="39553"/>
                  </a:lnTo>
                  <a:lnTo>
                    <a:pt x="12934" y="39553"/>
                  </a:lnTo>
                  <a:lnTo>
                    <a:pt x="12934" y="35242"/>
                  </a:lnTo>
                  <a:lnTo>
                    <a:pt x="8623" y="35242"/>
                  </a:lnTo>
                  <a:lnTo>
                    <a:pt x="8623" y="30930"/>
                  </a:lnTo>
                  <a:lnTo>
                    <a:pt x="4318" y="30930"/>
                  </a:lnTo>
                  <a:lnTo>
                    <a:pt x="4318" y="26619"/>
                  </a:lnTo>
                  <a:lnTo>
                    <a:pt x="0" y="26619"/>
                  </a:lnTo>
                  <a:lnTo>
                    <a:pt x="0" y="8623"/>
                  </a:lnTo>
                  <a:lnTo>
                    <a:pt x="4318"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6" name="Google Shape;2716;p50"/>
            <p:cNvSpPr/>
            <p:nvPr/>
          </p:nvSpPr>
          <p:spPr>
            <a:xfrm>
              <a:off x="4457917" y="2863810"/>
              <a:ext cx="230531" cy="230531"/>
            </a:xfrm>
            <a:custGeom>
              <a:avLst/>
              <a:gdLst/>
              <a:ahLst/>
              <a:cxnLst/>
              <a:rect l="l" t="t" r="r" b="b"/>
              <a:pathLst>
                <a:path w="146369" h="146369" extrusionOk="0">
                  <a:moveTo>
                    <a:pt x="145115" y="0"/>
                  </a:moveTo>
                  <a:cubicBezTo>
                    <a:pt x="145808" y="0"/>
                    <a:pt x="146369" y="562"/>
                    <a:pt x="146369" y="1254"/>
                  </a:cubicBezTo>
                  <a:lnTo>
                    <a:pt x="146369" y="145115"/>
                  </a:lnTo>
                  <a:cubicBezTo>
                    <a:pt x="146369" y="145808"/>
                    <a:pt x="145808" y="146369"/>
                    <a:pt x="145115" y="146369"/>
                  </a:cubicBezTo>
                  <a:lnTo>
                    <a:pt x="1254" y="146369"/>
                  </a:lnTo>
                  <a:cubicBezTo>
                    <a:pt x="562" y="146369"/>
                    <a:pt x="0" y="145808"/>
                    <a:pt x="0" y="145115"/>
                  </a:cubicBezTo>
                  <a:lnTo>
                    <a:pt x="0" y="1254"/>
                  </a:lnTo>
                  <a:cubicBezTo>
                    <a:pt x="0" y="562"/>
                    <a:pt x="562" y="0"/>
                    <a:pt x="125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7" name="Google Shape;2717;p50"/>
            <p:cNvSpPr/>
            <p:nvPr/>
          </p:nvSpPr>
          <p:spPr>
            <a:xfrm>
              <a:off x="4489959" y="2918863"/>
              <a:ext cx="115816" cy="123519"/>
            </a:xfrm>
            <a:custGeom>
              <a:avLst/>
              <a:gdLst/>
              <a:ahLst/>
              <a:cxnLst/>
              <a:rect l="l" t="t" r="r" b="b"/>
              <a:pathLst>
                <a:path w="73534" h="78425" extrusionOk="0">
                  <a:moveTo>
                    <a:pt x="50912" y="62270"/>
                  </a:moveTo>
                  <a:lnTo>
                    <a:pt x="22578" y="62270"/>
                  </a:lnTo>
                  <a:lnTo>
                    <a:pt x="17189" y="78426"/>
                  </a:lnTo>
                  <a:lnTo>
                    <a:pt x="0" y="78426"/>
                  </a:lnTo>
                  <a:lnTo>
                    <a:pt x="29203" y="0"/>
                  </a:lnTo>
                  <a:lnTo>
                    <a:pt x="44174" y="0"/>
                  </a:lnTo>
                  <a:lnTo>
                    <a:pt x="73535" y="78426"/>
                  </a:lnTo>
                  <a:lnTo>
                    <a:pt x="56345" y="78426"/>
                  </a:lnTo>
                  <a:lnTo>
                    <a:pt x="50906" y="62270"/>
                  </a:lnTo>
                  <a:close/>
                  <a:moveTo>
                    <a:pt x="26940" y="49178"/>
                  </a:moveTo>
                  <a:lnTo>
                    <a:pt x="46544" y="49178"/>
                  </a:lnTo>
                  <a:lnTo>
                    <a:pt x="36685" y="19818"/>
                  </a:lnTo>
                  <a:lnTo>
                    <a:pt x="26934" y="49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8" name="Google Shape;2718;p50"/>
            <p:cNvSpPr/>
            <p:nvPr/>
          </p:nvSpPr>
          <p:spPr>
            <a:xfrm>
              <a:off x="4618867" y="2918863"/>
              <a:ext cx="25454" cy="123519"/>
            </a:xfrm>
            <a:custGeom>
              <a:avLst/>
              <a:gdLst/>
              <a:ahLst/>
              <a:cxnLst/>
              <a:rect l="l" t="t" r="r" b="b"/>
              <a:pathLst>
                <a:path w="16161" h="78425" extrusionOk="0">
                  <a:moveTo>
                    <a:pt x="16162" y="78426"/>
                  </a:moveTo>
                  <a:lnTo>
                    <a:pt x="0" y="78426"/>
                  </a:lnTo>
                  <a:lnTo>
                    <a:pt x="0" y="0"/>
                  </a:lnTo>
                  <a:lnTo>
                    <a:pt x="16162" y="0"/>
                  </a:lnTo>
                  <a:lnTo>
                    <a:pt x="16162" y="784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9" name="Google Shape;2719;p50"/>
            <p:cNvSpPr/>
            <p:nvPr/>
          </p:nvSpPr>
          <p:spPr>
            <a:xfrm>
              <a:off x="4349672" y="1749724"/>
              <a:ext cx="511848" cy="519874"/>
            </a:xfrm>
            <a:custGeom>
              <a:avLst/>
              <a:gdLst/>
              <a:ahLst/>
              <a:cxnLst/>
              <a:rect l="l" t="t" r="r" b="b"/>
              <a:pathLst>
                <a:path w="324983" h="330079" extrusionOk="0">
                  <a:moveTo>
                    <a:pt x="294" y="211968"/>
                  </a:moveTo>
                  <a:cubicBezTo>
                    <a:pt x="294" y="211968"/>
                    <a:pt x="-13404" y="330079"/>
                    <a:pt x="146322" y="330079"/>
                  </a:cubicBezTo>
                  <a:cubicBezTo>
                    <a:pt x="221489" y="330079"/>
                    <a:pt x="324983" y="289606"/>
                    <a:pt x="324983" y="222324"/>
                  </a:cubicBezTo>
                  <a:lnTo>
                    <a:pt x="324983" y="0"/>
                  </a:lnTo>
                  <a:lnTo>
                    <a:pt x="294" y="0"/>
                  </a:lnTo>
                  <a:lnTo>
                    <a:pt x="294" y="2119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0" name="Google Shape;2720;p50"/>
            <p:cNvSpPr/>
            <p:nvPr/>
          </p:nvSpPr>
          <p:spPr>
            <a:xfrm>
              <a:off x="4343136" y="2044507"/>
              <a:ext cx="525395" cy="84442"/>
            </a:xfrm>
            <a:custGeom>
              <a:avLst/>
              <a:gdLst/>
              <a:ahLst/>
              <a:cxnLst/>
              <a:rect l="l" t="t" r="r" b="b"/>
              <a:pathLst>
                <a:path w="333584" h="53614" extrusionOk="0">
                  <a:moveTo>
                    <a:pt x="133254" y="53615"/>
                  </a:moveTo>
                  <a:cubicBezTo>
                    <a:pt x="44642" y="53615"/>
                    <a:pt x="4067" y="19016"/>
                    <a:pt x="1489" y="16734"/>
                  </a:cubicBezTo>
                  <a:cubicBezTo>
                    <a:pt x="-339" y="15114"/>
                    <a:pt x="-509" y="12309"/>
                    <a:pt x="1117" y="10481"/>
                  </a:cubicBezTo>
                  <a:cubicBezTo>
                    <a:pt x="2750" y="8622"/>
                    <a:pt x="5549" y="8483"/>
                    <a:pt x="7383" y="10084"/>
                  </a:cubicBezTo>
                  <a:cubicBezTo>
                    <a:pt x="8328" y="10929"/>
                    <a:pt x="104845" y="92405"/>
                    <a:pt x="327440" y="339"/>
                  </a:cubicBezTo>
                  <a:cubicBezTo>
                    <a:pt x="329722" y="-600"/>
                    <a:pt x="332312" y="478"/>
                    <a:pt x="333245" y="2741"/>
                  </a:cubicBezTo>
                  <a:cubicBezTo>
                    <a:pt x="334184" y="5016"/>
                    <a:pt x="333106" y="7607"/>
                    <a:pt x="330844" y="8546"/>
                  </a:cubicBezTo>
                  <a:cubicBezTo>
                    <a:pt x="248522" y="42597"/>
                    <a:pt x="183239" y="53615"/>
                    <a:pt x="133260" y="536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1" name="Google Shape;2721;p50"/>
            <p:cNvSpPr/>
            <p:nvPr/>
          </p:nvSpPr>
          <p:spPr>
            <a:xfrm>
              <a:off x="3933968" y="494496"/>
              <a:ext cx="1432965" cy="1511039"/>
            </a:xfrm>
            <a:custGeom>
              <a:avLst/>
              <a:gdLst/>
              <a:ahLst/>
              <a:cxnLst/>
              <a:rect l="l" t="t" r="r" b="b"/>
              <a:pathLst>
                <a:path w="909819" h="959390" extrusionOk="0">
                  <a:moveTo>
                    <a:pt x="191885" y="929788"/>
                  </a:moveTo>
                  <a:lnTo>
                    <a:pt x="191885" y="929788"/>
                  </a:lnTo>
                  <a:cubicBezTo>
                    <a:pt x="308181" y="963102"/>
                    <a:pt x="430711" y="968384"/>
                    <a:pt x="549440" y="945200"/>
                  </a:cubicBezTo>
                  <a:lnTo>
                    <a:pt x="695765" y="916621"/>
                  </a:lnTo>
                  <a:cubicBezTo>
                    <a:pt x="820098" y="892341"/>
                    <a:pt x="909820" y="783400"/>
                    <a:pt x="909820" y="656717"/>
                  </a:cubicBezTo>
                  <a:lnTo>
                    <a:pt x="909820" y="318443"/>
                  </a:lnTo>
                  <a:cubicBezTo>
                    <a:pt x="909820" y="142575"/>
                    <a:pt x="767245" y="0"/>
                    <a:pt x="591376" y="0"/>
                  </a:cubicBezTo>
                  <a:lnTo>
                    <a:pt x="312285" y="0"/>
                  </a:lnTo>
                  <a:cubicBezTo>
                    <a:pt x="139814" y="0"/>
                    <a:pt x="0" y="139814"/>
                    <a:pt x="0" y="312285"/>
                  </a:cubicBezTo>
                  <a:lnTo>
                    <a:pt x="0" y="675217"/>
                  </a:lnTo>
                  <a:cubicBezTo>
                    <a:pt x="0" y="793385"/>
                    <a:pt x="78287" y="897244"/>
                    <a:pt x="191885" y="9297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2" name="Google Shape;2722;p50"/>
            <p:cNvSpPr/>
            <p:nvPr/>
          </p:nvSpPr>
          <p:spPr>
            <a:xfrm>
              <a:off x="4625852" y="494496"/>
              <a:ext cx="740735" cy="1486168"/>
            </a:xfrm>
            <a:custGeom>
              <a:avLst/>
              <a:gdLst/>
              <a:ahLst/>
              <a:cxnLst/>
              <a:rect l="l" t="t" r="r" b="b"/>
              <a:pathLst>
                <a:path w="470308" h="943599" extrusionOk="0">
                  <a:moveTo>
                    <a:pt x="318443" y="318443"/>
                  </a:moveTo>
                  <a:lnTo>
                    <a:pt x="318443" y="744723"/>
                  </a:lnTo>
                  <a:cubicBezTo>
                    <a:pt x="318443" y="827429"/>
                    <a:pt x="270336" y="911515"/>
                    <a:pt x="118092" y="943599"/>
                  </a:cubicBezTo>
                  <a:lnTo>
                    <a:pt x="256248" y="916615"/>
                  </a:lnTo>
                  <a:cubicBezTo>
                    <a:pt x="380581" y="892334"/>
                    <a:pt x="470309" y="783394"/>
                    <a:pt x="470309" y="656710"/>
                  </a:cubicBezTo>
                  <a:lnTo>
                    <a:pt x="470309" y="318443"/>
                  </a:lnTo>
                  <a:cubicBezTo>
                    <a:pt x="470309" y="142575"/>
                    <a:pt x="327734" y="0"/>
                    <a:pt x="151866" y="0"/>
                  </a:cubicBezTo>
                  <a:lnTo>
                    <a:pt x="0" y="0"/>
                  </a:lnTo>
                  <a:cubicBezTo>
                    <a:pt x="175869" y="0"/>
                    <a:pt x="318443" y="142575"/>
                    <a:pt x="318443" y="31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3" name="Google Shape;2723;p50"/>
            <p:cNvSpPr/>
            <p:nvPr/>
          </p:nvSpPr>
          <p:spPr>
            <a:xfrm>
              <a:off x="4300987" y="495689"/>
              <a:ext cx="422801" cy="150768"/>
            </a:xfrm>
            <a:custGeom>
              <a:avLst/>
              <a:gdLst/>
              <a:ahLst/>
              <a:cxnLst/>
              <a:rect l="l" t="t" r="r" b="b"/>
              <a:pathLst>
                <a:path w="268445" h="95726" extrusionOk="0">
                  <a:moveTo>
                    <a:pt x="206559" y="95720"/>
                  </a:moveTo>
                  <a:lnTo>
                    <a:pt x="23637" y="95720"/>
                  </a:lnTo>
                  <a:cubicBezTo>
                    <a:pt x="15285" y="95720"/>
                    <a:pt x="7728" y="91446"/>
                    <a:pt x="3416" y="84292"/>
                  </a:cubicBezTo>
                  <a:cubicBezTo>
                    <a:pt x="-895" y="77138"/>
                    <a:pt x="-1141" y="68458"/>
                    <a:pt x="2767" y="61071"/>
                  </a:cubicBezTo>
                  <a:lnTo>
                    <a:pt x="33218" y="3446"/>
                  </a:lnTo>
                  <a:cubicBezTo>
                    <a:pt x="34365" y="1265"/>
                    <a:pt x="37069" y="452"/>
                    <a:pt x="39219" y="1593"/>
                  </a:cubicBezTo>
                  <a:cubicBezTo>
                    <a:pt x="41387" y="2740"/>
                    <a:pt x="42219" y="5425"/>
                    <a:pt x="41078" y="7593"/>
                  </a:cubicBezTo>
                  <a:lnTo>
                    <a:pt x="10627" y="65218"/>
                  </a:lnTo>
                  <a:cubicBezTo>
                    <a:pt x="8188" y="69826"/>
                    <a:pt x="8339" y="75240"/>
                    <a:pt x="11024" y="79703"/>
                  </a:cubicBezTo>
                  <a:cubicBezTo>
                    <a:pt x="13716" y="84166"/>
                    <a:pt x="18431" y="86832"/>
                    <a:pt x="23637" y="86832"/>
                  </a:cubicBezTo>
                  <a:lnTo>
                    <a:pt x="206559" y="86832"/>
                  </a:lnTo>
                  <a:cubicBezTo>
                    <a:pt x="212030" y="86832"/>
                    <a:pt x="217023" y="83826"/>
                    <a:pt x="219575" y="78991"/>
                  </a:cubicBezTo>
                  <a:lnTo>
                    <a:pt x="260074" y="2368"/>
                  </a:lnTo>
                  <a:cubicBezTo>
                    <a:pt x="261228" y="193"/>
                    <a:pt x="263932" y="-633"/>
                    <a:pt x="266075" y="521"/>
                  </a:cubicBezTo>
                  <a:cubicBezTo>
                    <a:pt x="268243" y="1668"/>
                    <a:pt x="269075" y="4353"/>
                    <a:pt x="267934" y="6522"/>
                  </a:cubicBezTo>
                  <a:lnTo>
                    <a:pt x="227436" y="83145"/>
                  </a:lnTo>
                  <a:cubicBezTo>
                    <a:pt x="223339" y="90904"/>
                    <a:pt x="215340" y="95726"/>
                    <a:pt x="206565" y="95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4" name="Google Shape;2724;p50"/>
            <p:cNvSpPr/>
            <p:nvPr/>
          </p:nvSpPr>
          <p:spPr>
            <a:xfrm>
              <a:off x="3860438" y="639383"/>
              <a:ext cx="36493" cy="726338"/>
            </a:xfrm>
            <a:custGeom>
              <a:avLst/>
              <a:gdLst/>
              <a:ahLst/>
              <a:cxnLst/>
              <a:rect l="l" t="t" r="r" b="b"/>
              <a:pathLst>
                <a:path w="23170" h="461167" extrusionOk="0">
                  <a:moveTo>
                    <a:pt x="13867" y="232"/>
                  </a:moveTo>
                  <a:cubicBezTo>
                    <a:pt x="6694" y="-1212"/>
                    <a:pt x="0" y="4272"/>
                    <a:pt x="0" y="11590"/>
                  </a:cubicBezTo>
                  <a:lnTo>
                    <a:pt x="0" y="449576"/>
                  </a:lnTo>
                  <a:cubicBezTo>
                    <a:pt x="0" y="457423"/>
                    <a:pt x="7640" y="463002"/>
                    <a:pt x="15115" y="460606"/>
                  </a:cubicBezTo>
                  <a:cubicBezTo>
                    <a:pt x="19912" y="459068"/>
                    <a:pt x="23171" y="454612"/>
                    <a:pt x="23171" y="449576"/>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5" name="Google Shape;2725;p50"/>
            <p:cNvSpPr/>
            <p:nvPr/>
          </p:nvSpPr>
          <p:spPr>
            <a:xfrm>
              <a:off x="3799403"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6" name="Google Shape;2726;p50"/>
            <p:cNvSpPr/>
            <p:nvPr/>
          </p:nvSpPr>
          <p:spPr>
            <a:xfrm>
              <a:off x="3799413" y="527281"/>
              <a:ext cx="131661" cy="148458"/>
            </a:xfrm>
            <a:custGeom>
              <a:avLst/>
              <a:gdLst/>
              <a:ahLst/>
              <a:cxnLst/>
              <a:rect l="l" t="t" r="r" b="b"/>
              <a:pathLst>
                <a:path w="83594" h="94259" extrusionOk="0">
                  <a:moveTo>
                    <a:pt x="83595" y="41671"/>
                  </a:moveTo>
                  <a:cubicBezTo>
                    <a:pt x="83595"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88" y="25497"/>
                    <a:pt x="83588"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7" name="Google Shape;2727;p50"/>
            <p:cNvSpPr/>
            <p:nvPr/>
          </p:nvSpPr>
          <p:spPr>
            <a:xfrm>
              <a:off x="3817093"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8" name="Google Shape;2728;p50"/>
            <p:cNvSpPr/>
            <p:nvPr/>
          </p:nvSpPr>
          <p:spPr>
            <a:xfrm>
              <a:off x="3859516" y="985273"/>
              <a:ext cx="74526" cy="546629"/>
            </a:xfrm>
            <a:custGeom>
              <a:avLst/>
              <a:gdLst/>
              <a:ahLst/>
              <a:cxnLst/>
              <a:rect l="l" t="t" r="r" b="b"/>
              <a:pathLst>
                <a:path w="47318" h="347066" extrusionOk="0">
                  <a:moveTo>
                    <a:pt x="0" y="47313"/>
                  </a:moveTo>
                  <a:lnTo>
                    <a:pt x="0" y="299748"/>
                  </a:lnTo>
                  <a:cubicBezTo>
                    <a:pt x="0" y="325913"/>
                    <a:pt x="21154" y="347066"/>
                    <a:pt x="47319" y="347066"/>
                  </a:cubicBezTo>
                  <a:lnTo>
                    <a:pt x="47319" y="0"/>
                  </a:lnTo>
                  <a:cubicBezTo>
                    <a:pt x="21154" y="0"/>
                    <a:pt x="0" y="21230"/>
                    <a:pt x="0" y="473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9" name="Google Shape;2729;p50"/>
            <p:cNvSpPr/>
            <p:nvPr/>
          </p:nvSpPr>
          <p:spPr>
            <a:xfrm>
              <a:off x="3859516" y="1330213"/>
              <a:ext cx="74526" cy="201521"/>
            </a:xfrm>
            <a:custGeom>
              <a:avLst/>
              <a:gdLst/>
              <a:ahLst/>
              <a:cxnLst/>
              <a:rect l="l" t="t" r="r" b="b"/>
              <a:pathLst>
                <a:path w="47318" h="127950" extrusionOk="0">
                  <a:moveTo>
                    <a:pt x="0" y="0"/>
                  </a:moveTo>
                  <a:lnTo>
                    <a:pt x="0" y="80632"/>
                  </a:lnTo>
                  <a:cubicBezTo>
                    <a:pt x="0" y="106797"/>
                    <a:pt x="21154" y="127951"/>
                    <a:pt x="47319" y="127951"/>
                  </a:cubicBezTo>
                  <a:lnTo>
                    <a:pt x="47319" y="38179"/>
                  </a:lnTo>
                  <a:cubicBezTo>
                    <a:pt x="36780" y="34050"/>
                    <a:pt x="20788" y="24028"/>
                    <a:pt x="0"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0" name="Google Shape;2730;p50"/>
            <p:cNvSpPr/>
            <p:nvPr/>
          </p:nvSpPr>
          <p:spPr>
            <a:xfrm>
              <a:off x="5152195" y="985292"/>
              <a:ext cx="224623" cy="546599"/>
            </a:xfrm>
            <a:custGeom>
              <a:avLst/>
              <a:gdLst/>
              <a:ahLst/>
              <a:cxnLst/>
              <a:rect l="l" t="t" r="r" b="b"/>
              <a:pathLst>
                <a:path w="142618" h="347047" extrusionOk="0">
                  <a:moveTo>
                    <a:pt x="71309" y="347048"/>
                  </a:moveTo>
                  <a:cubicBezTo>
                    <a:pt x="31926" y="347048"/>
                    <a:pt x="0" y="269359"/>
                    <a:pt x="0" y="173524"/>
                  </a:cubicBezTo>
                  <a:cubicBezTo>
                    <a:pt x="0" y="77688"/>
                    <a:pt x="31926" y="0"/>
                    <a:pt x="71309" y="0"/>
                  </a:cubicBezTo>
                  <a:lnTo>
                    <a:pt x="142619" y="0"/>
                  </a:lnTo>
                  <a:lnTo>
                    <a:pt x="142619" y="347041"/>
                  </a:lnTo>
                  <a:lnTo>
                    <a:pt x="71309" y="3470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1" name="Google Shape;2731;p50"/>
            <p:cNvSpPr/>
            <p:nvPr/>
          </p:nvSpPr>
          <p:spPr>
            <a:xfrm>
              <a:off x="5264452" y="985292"/>
              <a:ext cx="224623" cy="546599"/>
            </a:xfrm>
            <a:custGeom>
              <a:avLst/>
              <a:gdLst/>
              <a:ahLst/>
              <a:cxnLst/>
              <a:rect l="l" t="t" r="r" b="b"/>
              <a:pathLst>
                <a:path w="142618" h="347047" extrusionOk="0">
                  <a:moveTo>
                    <a:pt x="142619" y="173524"/>
                  </a:moveTo>
                  <a:cubicBezTo>
                    <a:pt x="142619" y="269358"/>
                    <a:pt x="110692" y="347048"/>
                    <a:pt x="71309" y="347048"/>
                  </a:cubicBezTo>
                  <a:cubicBezTo>
                    <a:pt x="31926" y="347048"/>
                    <a:pt x="0" y="269358"/>
                    <a:pt x="0" y="173524"/>
                  </a:cubicBezTo>
                  <a:cubicBezTo>
                    <a:pt x="0" y="77689"/>
                    <a:pt x="31926" y="0"/>
                    <a:pt x="71309" y="0"/>
                  </a:cubicBezTo>
                  <a:cubicBezTo>
                    <a:pt x="110692" y="0"/>
                    <a:pt x="142619" y="77689"/>
                    <a:pt x="142619" y="173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2" name="Google Shape;2732;p50"/>
            <p:cNvSpPr/>
            <p:nvPr/>
          </p:nvSpPr>
          <p:spPr>
            <a:xfrm>
              <a:off x="5322611" y="1055427"/>
              <a:ext cx="137836" cy="406262"/>
            </a:xfrm>
            <a:custGeom>
              <a:avLst/>
              <a:gdLst/>
              <a:ahLst/>
              <a:cxnLst/>
              <a:rect l="l" t="t" r="r" b="b"/>
              <a:pathLst>
                <a:path w="87515" h="257944" extrusionOk="0">
                  <a:moveTo>
                    <a:pt x="87515" y="128972"/>
                  </a:moveTo>
                  <a:cubicBezTo>
                    <a:pt x="87515" y="200201"/>
                    <a:pt x="67924" y="257944"/>
                    <a:pt x="43758" y="257944"/>
                  </a:cubicBezTo>
                  <a:cubicBezTo>
                    <a:pt x="19591" y="257944"/>
                    <a:pt x="0" y="200201"/>
                    <a:pt x="0" y="128972"/>
                  </a:cubicBezTo>
                  <a:cubicBezTo>
                    <a:pt x="0" y="57743"/>
                    <a:pt x="19591" y="0"/>
                    <a:pt x="43758" y="0"/>
                  </a:cubicBezTo>
                  <a:cubicBezTo>
                    <a:pt x="67924" y="0"/>
                    <a:pt x="87515" y="57743"/>
                    <a:pt x="87515" y="12897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3" name="Google Shape;2733;p50"/>
            <p:cNvSpPr/>
            <p:nvPr/>
          </p:nvSpPr>
          <p:spPr>
            <a:xfrm>
              <a:off x="5384102" y="1055427"/>
              <a:ext cx="76313" cy="406262"/>
            </a:xfrm>
            <a:custGeom>
              <a:avLst/>
              <a:gdLst/>
              <a:ahLst/>
              <a:cxnLst/>
              <a:rect l="l" t="t" r="r" b="b"/>
              <a:pathLst>
                <a:path w="48453" h="257944" extrusionOk="0">
                  <a:moveTo>
                    <a:pt x="39062" y="128972"/>
                  </a:moveTo>
                  <a:cubicBezTo>
                    <a:pt x="39062" y="62422"/>
                    <a:pt x="21961" y="7677"/>
                    <a:pt x="0" y="763"/>
                  </a:cubicBezTo>
                  <a:cubicBezTo>
                    <a:pt x="1544" y="277"/>
                    <a:pt x="3107" y="0"/>
                    <a:pt x="4696" y="0"/>
                  </a:cubicBezTo>
                  <a:cubicBezTo>
                    <a:pt x="28863" y="0"/>
                    <a:pt x="48454" y="57745"/>
                    <a:pt x="48454" y="128972"/>
                  </a:cubicBezTo>
                  <a:cubicBezTo>
                    <a:pt x="48454" y="200199"/>
                    <a:pt x="28863" y="257944"/>
                    <a:pt x="4696" y="257944"/>
                  </a:cubicBezTo>
                  <a:cubicBezTo>
                    <a:pt x="3107" y="257944"/>
                    <a:pt x="1544" y="257667"/>
                    <a:pt x="0" y="257181"/>
                  </a:cubicBezTo>
                  <a:cubicBezTo>
                    <a:pt x="21954" y="250273"/>
                    <a:pt x="39062" y="195522"/>
                    <a:pt x="39062" y="12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4" name="Google Shape;2734;p50"/>
            <p:cNvSpPr/>
            <p:nvPr/>
          </p:nvSpPr>
          <p:spPr>
            <a:xfrm>
              <a:off x="5319108" y="1051925"/>
              <a:ext cx="144845" cy="413271"/>
            </a:xfrm>
            <a:custGeom>
              <a:avLst/>
              <a:gdLst/>
              <a:ahLst/>
              <a:cxnLst/>
              <a:rect l="l" t="t" r="r" b="b"/>
              <a:pathLst>
                <a:path w="91965" h="262394" extrusionOk="0">
                  <a:moveTo>
                    <a:pt x="45983" y="262394"/>
                  </a:moveTo>
                  <a:cubicBezTo>
                    <a:pt x="20202" y="262394"/>
                    <a:pt x="0" y="204769"/>
                    <a:pt x="0" y="131197"/>
                  </a:cubicBezTo>
                  <a:cubicBezTo>
                    <a:pt x="0" y="57625"/>
                    <a:pt x="20196" y="0"/>
                    <a:pt x="45983" y="0"/>
                  </a:cubicBezTo>
                  <a:cubicBezTo>
                    <a:pt x="71770" y="0"/>
                    <a:pt x="91965" y="57625"/>
                    <a:pt x="91965" y="131197"/>
                  </a:cubicBezTo>
                  <a:cubicBezTo>
                    <a:pt x="91965" y="204769"/>
                    <a:pt x="71770" y="262394"/>
                    <a:pt x="45983" y="262394"/>
                  </a:cubicBezTo>
                  <a:close/>
                  <a:moveTo>
                    <a:pt x="45983" y="4444"/>
                  </a:moveTo>
                  <a:cubicBezTo>
                    <a:pt x="23467" y="4444"/>
                    <a:pt x="4444" y="62491"/>
                    <a:pt x="4444" y="131197"/>
                  </a:cubicBezTo>
                  <a:cubicBezTo>
                    <a:pt x="4444" y="199903"/>
                    <a:pt x="23467" y="257950"/>
                    <a:pt x="45983" y="257950"/>
                  </a:cubicBezTo>
                  <a:cubicBezTo>
                    <a:pt x="68498" y="257950"/>
                    <a:pt x="87522" y="199903"/>
                    <a:pt x="87522" y="131197"/>
                  </a:cubicBezTo>
                  <a:cubicBezTo>
                    <a:pt x="87522" y="62491"/>
                    <a:pt x="68498" y="4444"/>
                    <a:pt x="45983" y="44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5" name="Google Shape;2735;p50"/>
            <p:cNvSpPr/>
            <p:nvPr/>
          </p:nvSpPr>
          <p:spPr>
            <a:xfrm>
              <a:off x="5378448" y="639383"/>
              <a:ext cx="36493" cy="628516"/>
            </a:xfrm>
            <a:custGeom>
              <a:avLst/>
              <a:gdLst/>
              <a:ahLst/>
              <a:cxnLst/>
              <a:rect l="l" t="t" r="r" b="b"/>
              <a:pathLst>
                <a:path w="23170" h="399058" extrusionOk="0">
                  <a:moveTo>
                    <a:pt x="13867" y="232"/>
                  </a:moveTo>
                  <a:cubicBezTo>
                    <a:pt x="6694" y="-1212"/>
                    <a:pt x="0" y="4272"/>
                    <a:pt x="0" y="11590"/>
                  </a:cubicBezTo>
                  <a:lnTo>
                    <a:pt x="0" y="387463"/>
                  </a:lnTo>
                  <a:cubicBezTo>
                    <a:pt x="0" y="395310"/>
                    <a:pt x="7640" y="400889"/>
                    <a:pt x="15115" y="398500"/>
                  </a:cubicBezTo>
                  <a:cubicBezTo>
                    <a:pt x="19912" y="396962"/>
                    <a:pt x="23171" y="392506"/>
                    <a:pt x="23171" y="387463"/>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6" name="Google Shape;2736;p50"/>
            <p:cNvSpPr/>
            <p:nvPr/>
          </p:nvSpPr>
          <p:spPr>
            <a:xfrm>
              <a:off x="5317411"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7" name="Google Shape;2737;p50"/>
            <p:cNvSpPr/>
            <p:nvPr/>
          </p:nvSpPr>
          <p:spPr>
            <a:xfrm>
              <a:off x="5317421" y="527281"/>
              <a:ext cx="131661" cy="148458"/>
            </a:xfrm>
            <a:custGeom>
              <a:avLst/>
              <a:gdLst/>
              <a:ahLst/>
              <a:cxnLst/>
              <a:rect l="l" t="t" r="r" b="b"/>
              <a:pathLst>
                <a:path w="83594" h="94259" extrusionOk="0">
                  <a:moveTo>
                    <a:pt x="83594" y="41671"/>
                  </a:moveTo>
                  <a:cubicBezTo>
                    <a:pt x="83594"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94" y="25497"/>
                    <a:pt x="83594"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8" name="Google Shape;2738;p50"/>
            <p:cNvSpPr/>
            <p:nvPr/>
          </p:nvSpPr>
          <p:spPr>
            <a:xfrm>
              <a:off x="5335101"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9" name="Google Shape;2739;p50"/>
            <p:cNvSpPr/>
            <p:nvPr/>
          </p:nvSpPr>
          <p:spPr>
            <a:xfrm>
              <a:off x="5199209" y="980053"/>
              <a:ext cx="122806" cy="557103"/>
            </a:xfrm>
            <a:custGeom>
              <a:avLst/>
              <a:gdLst/>
              <a:ahLst/>
              <a:cxnLst/>
              <a:rect l="l" t="t" r="r" b="b"/>
              <a:pathLst>
                <a:path w="77972" h="353716" extrusionOk="0">
                  <a:moveTo>
                    <a:pt x="74638" y="353704"/>
                  </a:moveTo>
                  <a:cubicBezTo>
                    <a:pt x="32784" y="353704"/>
                    <a:pt x="0" y="276022"/>
                    <a:pt x="0" y="176852"/>
                  </a:cubicBezTo>
                  <a:cubicBezTo>
                    <a:pt x="0" y="77682"/>
                    <a:pt x="32784" y="0"/>
                    <a:pt x="74638" y="0"/>
                  </a:cubicBezTo>
                  <a:cubicBezTo>
                    <a:pt x="76478" y="0"/>
                    <a:pt x="77972" y="1494"/>
                    <a:pt x="77972" y="3334"/>
                  </a:cubicBezTo>
                  <a:cubicBezTo>
                    <a:pt x="77972" y="5175"/>
                    <a:pt x="76478" y="6669"/>
                    <a:pt x="74638" y="6669"/>
                  </a:cubicBezTo>
                  <a:cubicBezTo>
                    <a:pt x="37158" y="6669"/>
                    <a:pt x="6663" y="83021"/>
                    <a:pt x="6663" y="176858"/>
                  </a:cubicBezTo>
                  <a:cubicBezTo>
                    <a:pt x="6663" y="270696"/>
                    <a:pt x="37158" y="347048"/>
                    <a:pt x="74638" y="347048"/>
                  </a:cubicBezTo>
                  <a:cubicBezTo>
                    <a:pt x="76478" y="347048"/>
                    <a:pt x="77972" y="348542"/>
                    <a:pt x="77972" y="350382"/>
                  </a:cubicBezTo>
                  <a:cubicBezTo>
                    <a:pt x="77972" y="352223"/>
                    <a:pt x="76478" y="353716"/>
                    <a:pt x="74638" y="3537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0" name="Google Shape;2740;p50"/>
            <p:cNvSpPr/>
            <p:nvPr/>
          </p:nvSpPr>
          <p:spPr>
            <a:xfrm>
              <a:off x="5146956" y="980053"/>
              <a:ext cx="224644" cy="557103"/>
            </a:xfrm>
            <a:custGeom>
              <a:avLst/>
              <a:gdLst/>
              <a:ahLst/>
              <a:cxnLst/>
              <a:rect l="l" t="t" r="r" b="b"/>
              <a:pathLst>
                <a:path w="142631" h="353716" extrusionOk="0">
                  <a:moveTo>
                    <a:pt x="139297" y="353704"/>
                  </a:moveTo>
                  <a:lnTo>
                    <a:pt x="74637" y="353704"/>
                  </a:lnTo>
                  <a:cubicBezTo>
                    <a:pt x="32790" y="353704"/>
                    <a:pt x="0" y="276022"/>
                    <a:pt x="0" y="176852"/>
                  </a:cubicBezTo>
                  <a:cubicBezTo>
                    <a:pt x="0" y="77682"/>
                    <a:pt x="32784" y="0"/>
                    <a:pt x="74637" y="0"/>
                  </a:cubicBezTo>
                  <a:lnTo>
                    <a:pt x="139221" y="0"/>
                  </a:lnTo>
                  <a:cubicBezTo>
                    <a:pt x="141062" y="0"/>
                    <a:pt x="142556" y="1494"/>
                    <a:pt x="142556" y="3334"/>
                  </a:cubicBezTo>
                  <a:cubicBezTo>
                    <a:pt x="142556" y="5175"/>
                    <a:pt x="141062" y="6669"/>
                    <a:pt x="139221" y="6669"/>
                  </a:cubicBezTo>
                  <a:lnTo>
                    <a:pt x="74637" y="6669"/>
                  </a:lnTo>
                  <a:cubicBezTo>
                    <a:pt x="37158" y="6669"/>
                    <a:pt x="6669" y="83021"/>
                    <a:pt x="6669" y="176858"/>
                  </a:cubicBezTo>
                  <a:cubicBezTo>
                    <a:pt x="6669" y="270696"/>
                    <a:pt x="37164" y="347048"/>
                    <a:pt x="74637" y="347048"/>
                  </a:cubicBezTo>
                  <a:lnTo>
                    <a:pt x="139297" y="347048"/>
                  </a:lnTo>
                  <a:cubicBezTo>
                    <a:pt x="141137" y="347048"/>
                    <a:pt x="142631" y="348542"/>
                    <a:pt x="142631" y="350382"/>
                  </a:cubicBezTo>
                  <a:cubicBezTo>
                    <a:pt x="142631" y="352223"/>
                    <a:pt x="141137" y="353716"/>
                    <a:pt x="139297" y="3537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1" name="Google Shape;2741;p50"/>
            <p:cNvSpPr/>
            <p:nvPr/>
          </p:nvSpPr>
          <p:spPr>
            <a:xfrm>
              <a:off x="4004629" y="754376"/>
              <a:ext cx="1030357" cy="1103951"/>
            </a:xfrm>
            <a:custGeom>
              <a:avLst/>
              <a:gdLst/>
              <a:ahLst/>
              <a:cxnLst/>
              <a:rect l="l" t="t" r="r" b="b"/>
              <a:pathLst>
                <a:path w="654195" h="700921" extrusionOk="0">
                  <a:moveTo>
                    <a:pt x="326373" y="700922"/>
                  </a:moveTo>
                  <a:lnTo>
                    <a:pt x="327829" y="700922"/>
                  </a:lnTo>
                  <a:cubicBezTo>
                    <a:pt x="508078" y="700922"/>
                    <a:pt x="654195" y="554798"/>
                    <a:pt x="654195" y="374555"/>
                  </a:cubicBezTo>
                  <a:lnTo>
                    <a:pt x="654195" y="327098"/>
                  </a:lnTo>
                  <a:cubicBezTo>
                    <a:pt x="654195" y="146451"/>
                    <a:pt x="507750" y="0"/>
                    <a:pt x="327098" y="0"/>
                  </a:cubicBezTo>
                  <a:lnTo>
                    <a:pt x="327098" y="0"/>
                  </a:lnTo>
                  <a:cubicBezTo>
                    <a:pt x="146445" y="0"/>
                    <a:pt x="0" y="146445"/>
                    <a:pt x="0" y="327098"/>
                  </a:cubicBezTo>
                  <a:lnTo>
                    <a:pt x="0" y="374555"/>
                  </a:lnTo>
                  <a:cubicBezTo>
                    <a:pt x="0" y="554805"/>
                    <a:pt x="146123" y="700922"/>
                    <a:pt x="326373" y="700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2" name="Google Shape;2742;p50"/>
            <p:cNvSpPr/>
            <p:nvPr/>
          </p:nvSpPr>
          <p:spPr>
            <a:xfrm>
              <a:off x="4779064" y="1355408"/>
              <a:ext cx="164491" cy="164491"/>
            </a:xfrm>
            <a:custGeom>
              <a:avLst/>
              <a:gdLst/>
              <a:ahLst/>
              <a:cxnLst/>
              <a:rect l="l" t="t" r="r" b="b"/>
              <a:pathLst>
                <a:path w="104439" h="104439" extrusionOk="0">
                  <a:moveTo>
                    <a:pt x="96409" y="40171"/>
                  </a:moveTo>
                  <a:lnTo>
                    <a:pt x="96409" y="32134"/>
                  </a:lnTo>
                  <a:lnTo>
                    <a:pt x="96409" y="24104"/>
                  </a:lnTo>
                  <a:lnTo>
                    <a:pt x="88372" y="24104"/>
                  </a:lnTo>
                  <a:lnTo>
                    <a:pt x="88372" y="16067"/>
                  </a:lnTo>
                  <a:lnTo>
                    <a:pt x="80342" y="16067"/>
                  </a:lnTo>
                  <a:lnTo>
                    <a:pt x="80342" y="8030"/>
                  </a:lnTo>
                  <a:lnTo>
                    <a:pt x="72305" y="8030"/>
                  </a:lnTo>
                  <a:lnTo>
                    <a:pt x="64275" y="8030"/>
                  </a:lnTo>
                  <a:lnTo>
                    <a:pt x="64275" y="0"/>
                  </a:lnTo>
                  <a:lnTo>
                    <a:pt x="56238" y="0"/>
                  </a:lnTo>
                  <a:lnTo>
                    <a:pt x="48208" y="0"/>
                  </a:lnTo>
                  <a:lnTo>
                    <a:pt x="40171" y="0"/>
                  </a:lnTo>
                  <a:lnTo>
                    <a:pt x="40171" y="8030"/>
                  </a:lnTo>
                  <a:lnTo>
                    <a:pt x="32141" y="8030"/>
                  </a:lnTo>
                  <a:lnTo>
                    <a:pt x="24104" y="8030"/>
                  </a:lnTo>
                  <a:lnTo>
                    <a:pt x="24104" y="16067"/>
                  </a:lnTo>
                  <a:lnTo>
                    <a:pt x="16067" y="16067"/>
                  </a:lnTo>
                  <a:lnTo>
                    <a:pt x="16067" y="24104"/>
                  </a:lnTo>
                  <a:lnTo>
                    <a:pt x="8037" y="24104"/>
                  </a:lnTo>
                  <a:lnTo>
                    <a:pt x="8037" y="32134"/>
                  </a:lnTo>
                  <a:lnTo>
                    <a:pt x="8037" y="40171"/>
                  </a:lnTo>
                  <a:lnTo>
                    <a:pt x="0" y="40171"/>
                  </a:lnTo>
                  <a:lnTo>
                    <a:pt x="0" y="48201"/>
                  </a:lnTo>
                  <a:lnTo>
                    <a:pt x="0" y="56238"/>
                  </a:lnTo>
                  <a:lnTo>
                    <a:pt x="0" y="64269"/>
                  </a:lnTo>
                  <a:lnTo>
                    <a:pt x="8037" y="64269"/>
                  </a:lnTo>
                  <a:lnTo>
                    <a:pt x="8037" y="72305"/>
                  </a:lnTo>
                  <a:lnTo>
                    <a:pt x="8037" y="80336"/>
                  </a:lnTo>
                  <a:lnTo>
                    <a:pt x="16067" y="80336"/>
                  </a:lnTo>
                  <a:lnTo>
                    <a:pt x="16067" y="88372"/>
                  </a:lnTo>
                  <a:lnTo>
                    <a:pt x="24104" y="88372"/>
                  </a:lnTo>
                  <a:lnTo>
                    <a:pt x="24104" y="96403"/>
                  </a:lnTo>
                  <a:lnTo>
                    <a:pt x="32141" y="96403"/>
                  </a:lnTo>
                  <a:lnTo>
                    <a:pt x="40171" y="96403"/>
                  </a:lnTo>
                  <a:lnTo>
                    <a:pt x="40171" y="104440"/>
                  </a:lnTo>
                  <a:lnTo>
                    <a:pt x="48208" y="104440"/>
                  </a:lnTo>
                  <a:lnTo>
                    <a:pt x="56238" y="104440"/>
                  </a:lnTo>
                  <a:lnTo>
                    <a:pt x="64275" y="104440"/>
                  </a:lnTo>
                  <a:lnTo>
                    <a:pt x="64275" y="96403"/>
                  </a:lnTo>
                  <a:lnTo>
                    <a:pt x="72305" y="96403"/>
                  </a:lnTo>
                  <a:lnTo>
                    <a:pt x="80342" y="96403"/>
                  </a:lnTo>
                  <a:lnTo>
                    <a:pt x="80342" y="88372"/>
                  </a:lnTo>
                  <a:lnTo>
                    <a:pt x="88372" y="88372"/>
                  </a:lnTo>
                  <a:lnTo>
                    <a:pt x="88372" y="80336"/>
                  </a:lnTo>
                  <a:lnTo>
                    <a:pt x="96409" y="80336"/>
                  </a:lnTo>
                  <a:lnTo>
                    <a:pt x="96409" y="72305"/>
                  </a:lnTo>
                  <a:lnTo>
                    <a:pt x="96409" y="64269"/>
                  </a:lnTo>
                  <a:lnTo>
                    <a:pt x="104439" y="64269"/>
                  </a:lnTo>
                  <a:lnTo>
                    <a:pt x="104439" y="56238"/>
                  </a:lnTo>
                  <a:lnTo>
                    <a:pt x="104439" y="48201"/>
                  </a:lnTo>
                  <a:lnTo>
                    <a:pt x="104439" y="40171"/>
                  </a:lnTo>
                  <a:lnTo>
                    <a:pt x="96409" y="401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3" name="Google Shape;2743;p50"/>
            <p:cNvSpPr/>
            <p:nvPr/>
          </p:nvSpPr>
          <p:spPr>
            <a:xfrm>
              <a:off x="4323502" y="1401212"/>
              <a:ext cx="285599" cy="93568"/>
            </a:xfrm>
            <a:custGeom>
              <a:avLst/>
              <a:gdLst/>
              <a:ahLst/>
              <a:cxnLst/>
              <a:rect l="l" t="t" r="r" b="b"/>
              <a:pathLst>
                <a:path w="181333" h="59408" extrusionOk="0">
                  <a:moveTo>
                    <a:pt x="138389" y="59409"/>
                  </a:moveTo>
                  <a:lnTo>
                    <a:pt x="90673" y="18349"/>
                  </a:lnTo>
                  <a:lnTo>
                    <a:pt x="42932" y="59409"/>
                  </a:lnTo>
                  <a:lnTo>
                    <a:pt x="0" y="8598"/>
                  </a:lnTo>
                  <a:lnTo>
                    <a:pt x="10180" y="0"/>
                  </a:lnTo>
                  <a:lnTo>
                    <a:pt x="44445" y="40543"/>
                  </a:lnTo>
                  <a:lnTo>
                    <a:pt x="90673" y="769"/>
                  </a:lnTo>
                  <a:lnTo>
                    <a:pt x="136895" y="40543"/>
                  </a:lnTo>
                  <a:lnTo>
                    <a:pt x="171147" y="0"/>
                  </a:lnTo>
                  <a:lnTo>
                    <a:pt x="181334" y="8598"/>
                  </a:lnTo>
                  <a:lnTo>
                    <a:pt x="138389" y="5940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4" name="Google Shape;2744;p50"/>
            <p:cNvSpPr/>
            <p:nvPr/>
          </p:nvSpPr>
          <p:spPr>
            <a:xfrm>
              <a:off x="4624960"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5" name="Google Shape;2745;p50"/>
            <p:cNvSpPr/>
            <p:nvPr/>
          </p:nvSpPr>
          <p:spPr>
            <a:xfrm>
              <a:off x="4624960"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6" name="Google Shape;2746;p50"/>
            <p:cNvSpPr/>
            <p:nvPr/>
          </p:nvSpPr>
          <p:spPr>
            <a:xfrm>
              <a:off x="4624960"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7" name="Google Shape;2747;p50"/>
            <p:cNvSpPr/>
            <p:nvPr/>
          </p:nvSpPr>
          <p:spPr>
            <a:xfrm>
              <a:off x="4624950"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8" name="Google Shape;2748;p50"/>
            <p:cNvSpPr/>
            <p:nvPr/>
          </p:nvSpPr>
          <p:spPr>
            <a:xfrm>
              <a:off x="4624950"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9" name="Google Shape;2749;p50"/>
            <p:cNvSpPr/>
            <p:nvPr/>
          </p:nvSpPr>
          <p:spPr>
            <a:xfrm>
              <a:off x="4216682"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0" name="Google Shape;2750;p50"/>
            <p:cNvSpPr/>
            <p:nvPr/>
          </p:nvSpPr>
          <p:spPr>
            <a:xfrm>
              <a:off x="4216682"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1" name="Google Shape;2751;p50"/>
            <p:cNvSpPr/>
            <p:nvPr/>
          </p:nvSpPr>
          <p:spPr>
            <a:xfrm>
              <a:off x="4216682"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2" name="Google Shape;2752;p50"/>
            <p:cNvSpPr/>
            <p:nvPr/>
          </p:nvSpPr>
          <p:spPr>
            <a:xfrm>
              <a:off x="4216682"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3" name="Google Shape;2753;p50"/>
            <p:cNvSpPr/>
            <p:nvPr/>
          </p:nvSpPr>
          <p:spPr>
            <a:xfrm>
              <a:off x="4216682"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4" name="Google Shape;2754;p50"/>
            <p:cNvSpPr/>
            <p:nvPr/>
          </p:nvSpPr>
          <p:spPr>
            <a:xfrm>
              <a:off x="4006098" y="1355418"/>
              <a:ext cx="135255" cy="164471"/>
            </a:xfrm>
            <a:custGeom>
              <a:avLst/>
              <a:gdLst/>
              <a:ahLst/>
              <a:cxnLst/>
              <a:rect l="l" t="t" r="r" b="b"/>
              <a:pathLst>
                <a:path w="85876" h="104426" extrusionOk="0">
                  <a:moveTo>
                    <a:pt x="77846" y="32128"/>
                  </a:moveTo>
                  <a:lnTo>
                    <a:pt x="77846" y="24098"/>
                  </a:lnTo>
                  <a:lnTo>
                    <a:pt x="69815" y="24098"/>
                  </a:lnTo>
                  <a:lnTo>
                    <a:pt x="69815" y="16061"/>
                  </a:lnTo>
                  <a:lnTo>
                    <a:pt x="61785" y="16061"/>
                  </a:lnTo>
                  <a:lnTo>
                    <a:pt x="61785" y="8030"/>
                  </a:lnTo>
                  <a:lnTo>
                    <a:pt x="45718" y="8030"/>
                  </a:lnTo>
                  <a:lnTo>
                    <a:pt x="45718" y="0"/>
                  </a:lnTo>
                  <a:lnTo>
                    <a:pt x="21620" y="0"/>
                  </a:lnTo>
                  <a:lnTo>
                    <a:pt x="21620" y="8030"/>
                  </a:lnTo>
                  <a:lnTo>
                    <a:pt x="5553" y="8030"/>
                  </a:lnTo>
                  <a:lnTo>
                    <a:pt x="5553" y="16061"/>
                  </a:lnTo>
                  <a:lnTo>
                    <a:pt x="0" y="16061"/>
                  </a:lnTo>
                  <a:cubicBezTo>
                    <a:pt x="1973" y="43959"/>
                    <a:pt x="7438" y="70874"/>
                    <a:pt x="15985" y="96397"/>
                  </a:cubicBezTo>
                  <a:lnTo>
                    <a:pt x="21620" y="96397"/>
                  </a:lnTo>
                  <a:lnTo>
                    <a:pt x="21620" y="104427"/>
                  </a:lnTo>
                  <a:lnTo>
                    <a:pt x="45718" y="104427"/>
                  </a:lnTo>
                  <a:lnTo>
                    <a:pt x="45718" y="96397"/>
                  </a:lnTo>
                  <a:lnTo>
                    <a:pt x="61785" y="96397"/>
                  </a:lnTo>
                  <a:lnTo>
                    <a:pt x="61785" y="88360"/>
                  </a:lnTo>
                  <a:lnTo>
                    <a:pt x="69815" y="88360"/>
                  </a:lnTo>
                  <a:lnTo>
                    <a:pt x="69815" y="80329"/>
                  </a:lnTo>
                  <a:lnTo>
                    <a:pt x="77846" y="80329"/>
                  </a:lnTo>
                  <a:lnTo>
                    <a:pt x="77846" y="64262"/>
                  </a:lnTo>
                  <a:lnTo>
                    <a:pt x="85876" y="64262"/>
                  </a:lnTo>
                  <a:lnTo>
                    <a:pt x="85876" y="40158"/>
                  </a:lnTo>
                  <a:lnTo>
                    <a:pt x="77846" y="40158"/>
                  </a:lnTo>
                  <a:lnTo>
                    <a:pt x="77846" y="3212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5" name="Google Shape;2755;p50"/>
            <p:cNvSpPr/>
            <p:nvPr/>
          </p:nvSpPr>
          <p:spPr>
            <a:xfrm>
              <a:off x="4001136" y="750874"/>
              <a:ext cx="1037366" cy="1110959"/>
            </a:xfrm>
            <a:custGeom>
              <a:avLst/>
              <a:gdLst/>
              <a:ahLst/>
              <a:cxnLst/>
              <a:rect l="l" t="t" r="r" b="b"/>
              <a:pathLst>
                <a:path w="658645" h="705371" extrusionOk="0">
                  <a:moveTo>
                    <a:pt x="330047" y="705372"/>
                  </a:moveTo>
                  <a:lnTo>
                    <a:pt x="328592" y="705372"/>
                  </a:lnTo>
                  <a:cubicBezTo>
                    <a:pt x="147403" y="705372"/>
                    <a:pt x="0" y="557963"/>
                    <a:pt x="0" y="376774"/>
                  </a:cubicBezTo>
                  <a:lnTo>
                    <a:pt x="0" y="329316"/>
                  </a:lnTo>
                  <a:cubicBezTo>
                    <a:pt x="0" y="147731"/>
                    <a:pt x="147737" y="0"/>
                    <a:pt x="329323" y="0"/>
                  </a:cubicBezTo>
                  <a:cubicBezTo>
                    <a:pt x="510908" y="0"/>
                    <a:pt x="658645" y="147731"/>
                    <a:pt x="658645" y="329316"/>
                  </a:cubicBezTo>
                  <a:lnTo>
                    <a:pt x="658645" y="376774"/>
                  </a:lnTo>
                  <a:cubicBezTo>
                    <a:pt x="658645" y="557963"/>
                    <a:pt x="511243" y="705372"/>
                    <a:pt x="330054" y="705372"/>
                  </a:cubicBezTo>
                  <a:close/>
                  <a:moveTo>
                    <a:pt x="329316" y="4450"/>
                  </a:moveTo>
                  <a:cubicBezTo>
                    <a:pt x="150176" y="4450"/>
                    <a:pt x="4438" y="150189"/>
                    <a:pt x="4438" y="329323"/>
                  </a:cubicBezTo>
                  <a:lnTo>
                    <a:pt x="4438" y="376780"/>
                  </a:lnTo>
                  <a:cubicBezTo>
                    <a:pt x="4438" y="555523"/>
                    <a:pt x="149849" y="700934"/>
                    <a:pt x="328585" y="700934"/>
                  </a:cubicBezTo>
                  <a:lnTo>
                    <a:pt x="330041" y="700934"/>
                  </a:lnTo>
                  <a:cubicBezTo>
                    <a:pt x="508784" y="700934"/>
                    <a:pt x="654189" y="555523"/>
                    <a:pt x="654189" y="376780"/>
                  </a:cubicBezTo>
                  <a:lnTo>
                    <a:pt x="654189" y="329323"/>
                  </a:lnTo>
                  <a:cubicBezTo>
                    <a:pt x="654189" y="150189"/>
                    <a:pt x="508450" y="4450"/>
                    <a:pt x="329310" y="4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6" name="Google Shape;2756;p50"/>
            <p:cNvSpPr/>
            <p:nvPr/>
          </p:nvSpPr>
          <p:spPr>
            <a:xfrm>
              <a:off x="5201670" y="2051510"/>
              <a:ext cx="1098389" cy="1342643"/>
            </a:xfrm>
            <a:custGeom>
              <a:avLst/>
              <a:gdLst/>
              <a:ahLst/>
              <a:cxnLst/>
              <a:rect l="l" t="t" r="r" b="b"/>
              <a:pathLst>
                <a:path w="697390" h="852472" extrusionOk="0">
                  <a:moveTo>
                    <a:pt x="6" y="209579"/>
                  </a:moveTo>
                  <a:lnTo>
                    <a:pt x="426305" y="791122"/>
                  </a:lnTo>
                  <a:cubicBezTo>
                    <a:pt x="471393" y="852630"/>
                    <a:pt x="555448" y="870531"/>
                    <a:pt x="621683" y="832736"/>
                  </a:cubicBezTo>
                  <a:lnTo>
                    <a:pt x="621683" y="832736"/>
                  </a:lnTo>
                  <a:cubicBezTo>
                    <a:pt x="697442" y="789508"/>
                    <a:pt x="720500" y="691013"/>
                    <a:pt x="671807" y="618651"/>
                  </a:cubicBezTo>
                  <a:lnTo>
                    <a:pt x="255524" y="0"/>
                  </a:lnTo>
                  <a:lnTo>
                    <a:pt x="0" y="2095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7" name="Google Shape;2757;p50"/>
            <p:cNvSpPr/>
            <p:nvPr/>
          </p:nvSpPr>
          <p:spPr>
            <a:xfrm>
              <a:off x="5194682" y="2374418"/>
              <a:ext cx="381071" cy="514754"/>
            </a:xfrm>
            <a:custGeom>
              <a:avLst/>
              <a:gdLst/>
              <a:ahLst/>
              <a:cxnLst/>
              <a:rect l="l" t="t" r="r" b="b"/>
              <a:pathLst>
                <a:path w="241950" h="326828" extrusionOk="0">
                  <a:moveTo>
                    <a:pt x="237504" y="326828"/>
                  </a:moveTo>
                  <a:cubicBezTo>
                    <a:pt x="236143" y="326828"/>
                    <a:pt x="234788" y="326204"/>
                    <a:pt x="233924" y="325013"/>
                  </a:cubicBezTo>
                  <a:lnTo>
                    <a:pt x="859" y="7080"/>
                  </a:lnTo>
                  <a:cubicBezTo>
                    <a:pt x="-591" y="5101"/>
                    <a:pt x="-162" y="2315"/>
                    <a:pt x="1817" y="865"/>
                  </a:cubicBezTo>
                  <a:cubicBezTo>
                    <a:pt x="3803" y="-591"/>
                    <a:pt x="6583" y="-168"/>
                    <a:pt x="8026" y="1824"/>
                  </a:cubicBezTo>
                  <a:lnTo>
                    <a:pt x="241091" y="319756"/>
                  </a:lnTo>
                  <a:cubicBezTo>
                    <a:pt x="242540" y="321735"/>
                    <a:pt x="242112" y="324522"/>
                    <a:pt x="240139" y="325965"/>
                  </a:cubicBezTo>
                  <a:cubicBezTo>
                    <a:pt x="239338" y="326545"/>
                    <a:pt x="238425" y="326822"/>
                    <a:pt x="237510" y="326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8" name="Google Shape;2758;p50"/>
            <p:cNvSpPr/>
            <p:nvPr/>
          </p:nvSpPr>
          <p:spPr>
            <a:xfrm>
              <a:off x="5546529" y="2345624"/>
              <a:ext cx="735360" cy="813725"/>
            </a:xfrm>
            <a:custGeom>
              <a:avLst/>
              <a:gdLst/>
              <a:ahLst/>
              <a:cxnLst/>
              <a:rect l="l" t="t" r="r" b="b"/>
              <a:pathLst>
                <a:path w="466895" h="516651" extrusionOk="0">
                  <a:moveTo>
                    <a:pt x="463565" y="516652"/>
                  </a:moveTo>
                  <a:cubicBezTo>
                    <a:pt x="462544" y="516652"/>
                    <a:pt x="461529" y="516172"/>
                    <a:pt x="460867" y="515284"/>
                  </a:cubicBezTo>
                  <a:lnTo>
                    <a:pt x="327672" y="332128"/>
                  </a:lnTo>
                  <a:lnTo>
                    <a:pt x="233917" y="309720"/>
                  </a:lnTo>
                  <a:cubicBezTo>
                    <a:pt x="219048" y="306165"/>
                    <a:pt x="206018" y="297322"/>
                    <a:pt x="197238" y="284828"/>
                  </a:cubicBezTo>
                  <a:lnTo>
                    <a:pt x="606" y="5239"/>
                  </a:lnTo>
                  <a:cubicBezTo>
                    <a:pt x="-453" y="3732"/>
                    <a:pt x="-87" y="1659"/>
                    <a:pt x="1413" y="600"/>
                  </a:cubicBezTo>
                  <a:cubicBezTo>
                    <a:pt x="2894" y="-440"/>
                    <a:pt x="4987" y="-100"/>
                    <a:pt x="6052" y="1407"/>
                  </a:cubicBezTo>
                  <a:lnTo>
                    <a:pt x="202684" y="281002"/>
                  </a:lnTo>
                  <a:cubicBezTo>
                    <a:pt x="210538" y="292166"/>
                    <a:pt x="222180" y="300070"/>
                    <a:pt x="235461" y="303253"/>
                  </a:cubicBezTo>
                  <a:lnTo>
                    <a:pt x="331612" y="326216"/>
                  </a:lnTo>
                  <a:lnTo>
                    <a:pt x="332343" y="327212"/>
                  </a:lnTo>
                  <a:lnTo>
                    <a:pt x="466263" y="511363"/>
                  </a:lnTo>
                  <a:cubicBezTo>
                    <a:pt x="467341" y="512857"/>
                    <a:pt x="467007" y="514937"/>
                    <a:pt x="465526" y="516021"/>
                  </a:cubicBezTo>
                  <a:cubicBezTo>
                    <a:pt x="464933" y="516444"/>
                    <a:pt x="464252" y="516652"/>
                    <a:pt x="463565" y="516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9" name="Google Shape;2759;p50"/>
            <p:cNvSpPr/>
            <p:nvPr/>
          </p:nvSpPr>
          <p:spPr>
            <a:xfrm>
              <a:off x="5187818" y="2028996"/>
              <a:ext cx="634260" cy="634260"/>
            </a:xfrm>
            <a:custGeom>
              <a:avLst/>
              <a:gdLst/>
              <a:ahLst/>
              <a:cxnLst/>
              <a:rect l="l" t="t" r="r" b="b"/>
              <a:pathLst>
                <a:path w="402705" h="402705" extrusionOk="0">
                  <a:moveTo>
                    <a:pt x="402706" y="201353"/>
                  </a:moveTo>
                  <a:cubicBezTo>
                    <a:pt x="402706" y="312557"/>
                    <a:pt x="312557" y="402706"/>
                    <a:pt x="201353" y="402706"/>
                  </a:cubicBezTo>
                  <a:cubicBezTo>
                    <a:pt x="90149" y="402706"/>
                    <a:pt x="0" y="312557"/>
                    <a:pt x="0" y="201353"/>
                  </a:cubicBezTo>
                  <a:cubicBezTo>
                    <a:pt x="0" y="90149"/>
                    <a:pt x="90149" y="0"/>
                    <a:pt x="201353" y="0"/>
                  </a:cubicBezTo>
                  <a:cubicBezTo>
                    <a:pt x="312557" y="0"/>
                    <a:pt x="402706" y="90149"/>
                    <a:pt x="402706" y="201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0" name="Google Shape;2760;p50"/>
            <p:cNvSpPr/>
            <p:nvPr/>
          </p:nvSpPr>
          <p:spPr>
            <a:xfrm>
              <a:off x="5255366" y="2158508"/>
              <a:ext cx="502485" cy="385125"/>
            </a:xfrm>
            <a:custGeom>
              <a:avLst/>
              <a:gdLst/>
              <a:ahLst/>
              <a:cxnLst/>
              <a:rect l="l" t="t" r="r" b="b"/>
              <a:pathLst>
                <a:path w="319038" h="244524" extrusionOk="0">
                  <a:moveTo>
                    <a:pt x="8237" y="244524"/>
                  </a:moveTo>
                  <a:cubicBezTo>
                    <a:pt x="5798" y="244524"/>
                    <a:pt x="4417" y="244474"/>
                    <a:pt x="4247" y="244474"/>
                  </a:cubicBezTo>
                  <a:cubicBezTo>
                    <a:pt x="1795" y="244361"/>
                    <a:pt x="-109" y="242287"/>
                    <a:pt x="5" y="239841"/>
                  </a:cubicBezTo>
                  <a:cubicBezTo>
                    <a:pt x="99" y="237395"/>
                    <a:pt x="2079" y="235530"/>
                    <a:pt x="4632" y="235593"/>
                  </a:cubicBezTo>
                  <a:cubicBezTo>
                    <a:pt x="7191" y="235756"/>
                    <a:pt x="257287" y="243661"/>
                    <a:pt x="310254" y="3486"/>
                  </a:cubicBezTo>
                  <a:cubicBezTo>
                    <a:pt x="310783" y="1103"/>
                    <a:pt x="313134" y="-416"/>
                    <a:pt x="315549" y="101"/>
                  </a:cubicBezTo>
                  <a:cubicBezTo>
                    <a:pt x="317944" y="630"/>
                    <a:pt x="319463" y="3000"/>
                    <a:pt x="318933" y="5396"/>
                  </a:cubicBezTo>
                  <a:cubicBezTo>
                    <a:pt x="268097" y="235927"/>
                    <a:pt x="41273" y="244524"/>
                    <a:pt x="8250" y="2445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1" name="Google Shape;2761;p50"/>
            <p:cNvSpPr/>
            <p:nvPr/>
          </p:nvSpPr>
          <p:spPr>
            <a:xfrm>
              <a:off x="5236703" y="2171094"/>
              <a:ext cx="92824" cy="142098"/>
            </a:xfrm>
            <a:custGeom>
              <a:avLst/>
              <a:gdLst/>
              <a:ahLst/>
              <a:cxnLst/>
              <a:rect l="l" t="t" r="r" b="b"/>
              <a:pathLst>
                <a:path w="58936" h="90221" extrusionOk="0">
                  <a:moveTo>
                    <a:pt x="8576" y="35246"/>
                  </a:moveTo>
                  <a:cubicBezTo>
                    <a:pt x="-2903" y="59552"/>
                    <a:pt x="-2852" y="83668"/>
                    <a:pt x="8689" y="89121"/>
                  </a:cubicBezTo>
                  <a:cubicBezTo>
                    <a:pt x="20224" y="94567"/>
                    <a:pt x="38882" y="79281"/>
                    <a:pt x="50360" y="54975"/>
                  </a:cubicBezTo>
                  <a:cubicBezTo>
                    <a:pt x="61839" y="30670"/>
                    <a:pt x="61788" y="6554"/>
                    <a:pt x="50247" y="1101"/>
                  </a:cubicBezTo>
                  <a:cubicBezTo>
                    <a:pt x="38712" y="-4345"/>
                    <a:pt x="20054" y="10941"/>
                    <a:pt x="8576" y="35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2" name="Google Shape;2762;p50"/>
            <p:cNvSpPr/>
            <p:nvPr/>
          </p:nvSpPr>
          <p:spPr>
            <a:xfrm>
              <a:off x="4961724" y="2914984"/>
              <a:ext cx="1374591" cy="899886"/>
            </a:xfrm>
            <a:custGeom>
              <a:avLst/>
              <a:gdLst/>
              <a:ahLst/>
              <a:cxnLst/>
              <a:rect l="l" t="t" r="r" b="b"/>
              <a:pathLst>
                <a:path w="872756" h="571356" extrusionOk="0">
                  <a:moveTo>
                    <a:pt x="69803" y="571356"/>
                  </a:moveTo>
                  <a:lnTo>
                    <a:pt x="0" y="383259"/>
                  </a:lnTo>
                  <a:lnTo>
                    <a:pt x="595688" y="19924"/>
                  </a:lnTo>
                  <a:cubicBezTo>
                    <a:pt x="700304" y="-31732"/>
                    <a:pt x="826427" y="21084"/>
                    <a:pt x="863018" y="131871"/>
                  </a:cubicBezTo>
                  <a:lnTo>
                    <a:pt x="863018" y="131871"/>
                  </a:lnTo>
                  <a:cubicBezTo>
                    <a:pt x="896375" y="232868"/>
                    <a:pt x="841265" y="341739"/>
                    <a:pt x="740128" y="374655"/>
                  </a:cubicBezTo>
                  <a:lnTo>
                    <a:pt x="69803" y="5713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3" name="Google Shape;2763;p50"/>
            <p:cNvSpPr/>
            <p:nvPr/>
          </p:nvSpPr>
          <p:spPr>
            <a:xfrm>
              <a:off x="5705477" y="2909874"/>
              <a:ext cx="620377" cy="218059"/>
            </a:xfrm>
            <a:custGeom>
              <a:avLst/>
              <a:gdLst/>
              <a:ahLst/>
              <a:cxnLst/>
              <a:rect l="l" t="t" r="r" b="b"/>
              <a:pathLst>
                <a:path w="393890" h="138450" extrusionOk="0">
                  <a:moveTo>
                    <a:pt x="390565" y="138451"/>
                  </a:moveTo>
                  <a:cubicBezTo>
                    <a:pt x="389166" y="138451"/>
                    <a:pt x="387867" y="137568"/>
                    <a:pt x="387401" y="136163"/>
                  </a:cubicBezTo>
                  <a:cubicBezTo>
                    <a:pt x="370268" y="84274"/>
                    <a:pt x="331522" y="42407"/>
                    <a:pt x="281114" y="21297"/>
                  </a:cubicBezTo>
                  <a:cubicBezTo>
                    <a:pt x="230719" y="181"/>
                    <a:pt x="173706" y="1972"/>
                    <a:pt x="124704" y="26157"/>
                  </a:cubicBezTo>
                  <a:lnTo>
                    <a:pt x="5067" y="99150"/>
                  </a:lnTo>
                  <a:cubicBezTo>
                    <a:pt x="3529" y="100108"/>
                    <a:pt x="1468" y="99629"/>
                    <a:pt x="485" y="98040"/>
                  </a:cubicBezTo>
                  <a:cubicBezTo>
                    <a:pt x="-467" y="96471"/>
                    <a:pt x="25" y="94422"/>
                    <a:pt x="1594" y="93458"/>
                  </a:cubicBezTo>
                  <a:lnTo>
                    <a:pt x="121489" y="20327"/>
                  </a:lnTo>
                  <a:cubicBezTo>
                    <a:pt x="172464" y="-4868"/>
                    <a:pt x="231489" y="-6695"/>
                    <a:pt x="283686" y="15145"/>
                  </a:cubicBezTo>
                  <a:cubicBezTo>
                    <a:pt x="335871" y="36999"/>
                    <a:pt x="375973" y="80347"/>
                    <a:pt x="393723" y="134076"/>
                  </a:cubicBezTo>
                  <a:cubicBezTo>
                    <a:pt x="394297" y="135822"/>
                    <a:pt x="393351" y="137701"/>
                    <a:pt x="391599" y="138281"/>
                  </a:cubicBezTo>
                  <a:cubicBezTo>
                    <a:pt x="391252" y="138394"/>
                    <a:pt x="390905" y="138445"/>
                    <a:pt x="390559" y="138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4" name="Google Shape;2764;p50"/>
            <p:cNvSpPr/>
            <p:nvPr/>
          </p:nvSpPr>
          <p:spPr>
            <a:xfrm>
              <a:off x="4956485" y="3169816"/>
              <a:ext cx="573550" cy="353929"/>
            </a:xfrm>
            <a:custGeom>
              <a:avLst/>
              <a:gdLst/>
              <a:ahLst/>
              <a:cxnLst/>
              <a:rect l="l" t="t" r="r" b="b"/>
              <a:pathLst>
                <a:path w="364159" h="224717" extrusionOk="0">
                  <a:moveTo>
                    <a:pt x="3328" y="224718"/>
                  </a:moveTo>
                  <a:cubicBezTo>
                    <a:pt x="2212" y="224718"/>
                    <a:pt x="1115" y="224156"/>
                    <a:pt x="485" y="223123"/>
                  </a:cubicBezTo>
                  <a:cubicBezTo>
                    <a:pt x="-467" y="221553"/>
                    <a:pt x="25" y="219505"/>
                    <a:pt x="1594" y="218540"/>
                  </a:cubicBezTo>
                  <a:lnTo>
                    <a:pt x="359093" y="484"/>
                  </a:lnTo>
                  <a:cubicBezTo>
                    <a:pt x="360643" y="-456"/>
                    <a:pt x="362711" y="5"/>
                    <a:pt x="363675" y="1593"/>
                  </a:cubicBezTo>
                  <a:cubicBezTo>
                    <a:pt x="364627" y="3163"/>
                    <a:pt x="364135" y="5211"/>
                    <a:pt x="362566" y="6175"/>
                  </a:cubicBezTo>
                  <a:lnTo>
                    <a:pt x="5067" y="224232"/>
                  </a:lnTo>
                  <a:cubicBezTo>
                    <a:pt x="4531" y="224560"/>
                    <a:pt x="3933" y="224718"/>
                    <a:pt x="3334" y="224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5" name="Google Shape;2765;p50"/>
            <p:cNvSpPr/>
            <p:nvPr/>
          </p:nvSpPr>
          <p:spPr>
            <a:xfrm>
              <a:off x="5045044" y="3413424"/>
              <a:ext cx="952688" cy="314287"/>
            </a:xfrm>
            <a:custGeom>
              <a:avLst/>
              <a:gdLst/>
              <a:ahLst/>
              <a:cxnLst/>
              <a:rect l="l" t="t" r="r" b="b"/>
              <a:pathLst>
                <a:path w="604881" h="199547" extrusionOk="0">
                  <a:moveTo>
                    <a:pt x="3330" y="199548"/>
                  </a:moveTo>
                  <a:cubicBezTo>
                    <a:pt x="1924" y="199548"/>
                    <a:pt x="613" y="198653"/>
                    <a:pt x="166" y="197241"/>
                  </a:cubicBezTo>
                  <a:cubicBezTo>
                    <a:pt x="-408" y="195489"/>
                    <a:pt x="556" y="193617"/>
                    <a:pt x="2309" y="193049"/>
                  </a:cubicBezTo>
                  <a:lnTo>
                    <a:pt x="600524" y="168"/>
                  </a:lnTo>
                  <a:cubicBezTo>
                    <a:pt x="602258" y="-412"/>
                    <a:pt x="604149" y="559"/>
                    <a:pt x="604716" y="2311"/>
                  </a:cubicBezTo>
                  <a:cubicBezTo>
                    <a:pt x="605290" y="4064"/>
                    <a:pt x="604325" y="5936"/>
                    <a:pt x="602573" y="6503"/>
                  </a:cubicBezTo>
                  <a:lnTo>
                    <a:pt x="4357" y="199384"/>
                  </a:lnTo>
                  <a:cubicBezTo>
                    <a:pt x="4017" y="199498"/>
                    <a:pt x="3670" y="199548"/>
                    <a:pt x="3336" y="199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6" name="Google Shape;2766;p50"/>
            <p:cNvSpPr/>
            <p:nvPr/>
          </p:nvSpPr>
          <p:spPr>
            <a:xfrm>
              <a:off x="5938190" y="2950269"/>
              <a:ext cx="397662" cy="560839"/>
            </a:xfrm>
            <a:custGeom>
              <a:avLst/>
              <a:gdLst/>
              <a:ahLst/>
              <a:cxnLst/>
              <a:rect l="l" t="t" r="r" b="b"/>
              <a:pathLst>
                <a:path w="252484" h="356088" extrusionOk="0">
                  <a:moveTo>
                    <a:pt x="150049" y="0"/>
                  </a:moveTo>
                  <a:cubicBezTo>
                    <a:pt x="155893" y="36383"/>
                    <a:pt x="139353" y="73055"/>
                    <a:pt x="107243" y="92180"/>
                  </a:cubicBezTo>
                  <a:lnTo>
                    <a:pt x="55027" y="123286"/>
                  </a:lnTo>
                  <a:cubicBezTo>
                    <a:pt x="12297" y="148745"/>
                    <a:pt x="-8693" y="199203"/>
                    <a:pt x="3378" y="247449"/>
                  </a:cubicBezTo>
                  <a:lnTo>
                    <a:pt x="14194" y="290683"/>
                  </a:lnTo>
                  <a:cubicBezTo>
                    <a:pt x="28118" y="346342"/>
                    <a:pt x="68806" y="365018"/>
                    <a:pt x="119857" y="352241"/>
                  </a:cubicBezTo>
                  <a:cubicBezTo>
                    <a:pt x="220993" y="319319"/>
                    <a:pt x="276103" y="210448"/>
                    <a:pt x="242746" y="109457"/>
                  </a:cubicBezTo>
                  <a:lnTo>
                    <a:pt x="242746" y="109457"/>
                  </a:lnTo>
                  <a:cubicBezTo>
                    <a:pt x="226414" y="60001"/>
                    <a:pt x="192187" y="22213"/>
                    <a:pt x="150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7" name="Google Shape;2767;p50"/>
            <p:cNvSpPr/>
            <p:nvPr/>
          </p:nvSpPr>
          <p:spPr>
            <a:xfrm>
              <a:off x="6129239" y="3113218"/>
              <a:ext cx="187600" cy="362256"/>
            </a:xfrm>
            <a:custGeom>
              <a:avLst/>
              <a:gdLst/>
              <a:ahLst/>
              <a:cxnLst/>
              <a:rect l="l" t="t" r="r" b="b"/>
              <a:pathLst>
                <a:path w="119111" h="230004" extrusionOk="0">
                  <a:moveTo>
                    <a:pt x="19601" y="223172"/>
                  </a:moveTo>
                  <a:cubicBezTo>
                    <a:pt x="-4893" y="214265"/>
                    <a:pt x="-6671" y="157346"/>
                    <a:pt x="15624" y="96046"/>
                  </a:cubicBezTo>
                  <a:cubicBezTo>
                    <a:pt x="37919" y="34747"/>
                    <a:pt x="75852" y="-7731"/>
                    <a:pt x="100347" y="1181"/>
                  </a:cubicBezTo>
                  <a:lnTo>
                    <a:pt x="119111" y="8008"/>
                  </a:lnTo>
                  <a:lnTo>
                    <a:pt x="38366" y="230004"/>
                  </a:lnTo>
                  <a:lnTo>
                    <a:pt x="19601" y="2231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8" name="Google Shape;2768;p50"/>
            <p:cNvSpPr/>
            <p:nvPr/>
          </p:nvSpPr>
          <p:spPr>
            <a:xfrm>
              <a:off x="6158779" y="3123955"/>
              <a:ext cx="188917" cy="353354"/>
            </a:xfrm>
            <a:custGeom>
              <a:avLst/>
              <a:gdLst/>
              <a:ahLst/>
              <a:cxnLst/>
              <a:rect l="l" t="t" r="r" b="b"/>
              <a:pathLst>
                <a:path w="119947" h="224352" extrusionOk="0">
                  <a:moveTo>
                    <a:pt x="100347" y="1181"/>
                  </a:moveTo>
                  <a:cubicBezTo>
                    <a:pt x="124841" y="10088"/>
                    <a:pt x="126619" y="67007"/>
                    <a:pt x="104324" y="128307"/>
                  </a:cubicBezTo>
                  <a:cubicBezTo>
                    <a:pt x="82029" y="189606"/>
                    <a:pt x="44096" y="232084"/>
                    <a:pt x="19601" y="223171"/>
                  </a:cubicBezTo>
                  <a:cubicBezTo>
                    <a:pt x="-4893" y="214265"/>
                    <a:pt x="-6671" y="157346"/>
                    <a:pt x="15624" y="96046"/>
                  </a:cubicBezTo>
                  <a:cubicBezTo>
                    <a:pt x="37919" y="34747"/>
                    <a:pt x="75852" y="-7731"/>
                    <a:pt x="100347" y="11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9" name="Google Shape;2769;p50"/>
            <p:cNvSpPr/>
            <p:nvPr/>
          </p:nvSpPr>
          <p:spPr>
            <a:xfrm>
              <a:off x="6196308" y="3175103"/>
              <a:ext cx="130859" cy="257205"/>
            </a:xfrm>
            <a:custGeom>
              <a:avLst/>
              <a:gdLst/>
              <a:ahLst/>
              <a:cxnLst/>
              <a:rect l="l" t="t" r="r" b="b"/>
              <a:pathLst>
                <a:path w="83085" h="163305" extrusionOk="0">
                  <a:moveTo>
                    <a:pt x="16626" y="163305"/>
                  </a:moveTo>
                  <a:cubicBezTo>
                    <a:pt x="15075" y="163305"/>
                    <a:pt x="13575" y="163047"/>
                    <a:pt x="12131" y="162524"/>
                  </a:cubicBezTo>
                  <a:cubicBezTo>
                    <a:pt x="-6564" y="155723"/>
                    <a:pt x="-1490" y="110383"/>
                    <a:pt x="12762" y="71189"/>
                  </a:cubicBezTo>
                  <a:cubicBezTo>
                    <a:pt x="27026" y="31976"/>
                    <a:pt x="52340" y="-5976"/>
                    <a:pt x="70954" y="787"/>
                  </a:cubicBezTo>
                  <a:cubicBezTo>
                    <a:pt x="89650" y="7588"/>
                    <a:pt x="84575" y="52916"/>
                    <a:pt x="70324" y="92122"/>
                  </a:cubicBezTo>
                  <a:cubicBezTo>
                    <a:pt x="62653" y="113213"/>
                    <a:pt x="52706" y="132091"/>
                    <a:pt x="42299" y="145284"/>
                  </a:cubicBezTo>
                  <a:cubicBezTo>
                    <a:pt x="32920" y="157179"/>
                    <a:pt x="24152" y="163305"/>
                    <a:pt x="16619" y="163305"/>
                  </a:cubicBezTo>
                  <a:close/>
                  <a:moveTo>
                    <a:pt x="66460" y="6681"/>
                  </a:moveTo>
                  <a:cubicBezTo>
                    <a:pt x="55076" y="6681"/>
                    <a:pt x="33985" y="32360"/>
                    <a:pt x="19034" y="73464"/>
                  </a:cubicBezTo>
                  <a:cubicBezTo>
                    <a:pt x="3042" y="117430"/>
                    <a:pt x="3767" y="152388"/>
                    <a:pt x="14407" y="156265"/>
                  </a:cubicBezTo>
                  <a:cubicBezTo>
                    <a:pt x="19670" y="158156"/>
                    <a:pt x="28123" y="152527"/>
                    <a:pt x="37074" y="141162"/>
                  </a:cubicBezTo>
                  <a:cubicBezTo>
                    <a:pt x="47039" y="128511"/>
                    <a:pt x="56627" y="110295"/>
                    <a:pt x="64064" y="89853"/>
                  </a:cubicBezTo>
                  <a:cubicBezTo>
                    <a:pt x="80056" y="45887"/>
                    <a:pt x="79331" y="10923"/>
                    <a:pt x="68691" y="7053"/>
                  </a:cubicBezTo>
                  <a:cubicBezTo>
                    <a:pt x="67998" y="6801"/>
                    <a:pt x="67254" y="6681"/>
                    <a:pt x="66460" y="6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0" name="Google Shape;2770;p50"/>
            <p:cNvSpPr/>
            <p:nvPr/>
          </p:nvSpPr>
          <p:spPr>
            <a:xfrm>
              <a:off x="4194306" y="3518113"/>
              <a:ext cx="994131" cy="455974"/>
            </a:xfrm>
            <a:custGeom>
              <a:avLst/>
              <a:gdLst/>
              <a:ahLst/>
              <a:cxnLst/>
              <a:rect l="l" t="t" r="r" b="b"/>
              <a:pathLst>
                <a:path w="631194" h="289507" extrusionOk="0">
                  <a:moveTo>
                    <a:pt x="495888" y="15245"/>
                  </a:moveTo>
                  <a:cubicBezTo>
                    <a:pt x="495888" y="15245"/>
                    <a:pt x="437160" y="-14664"/>
                    <a:pt x="368258" y="9395"/>
                  </a:cubicBezTo>
                  <a:cubicBezTo>
                    <a:pt x="294617" y="35106"/>
                    <a:pt x="253923" y="45022"/>
                    <a:pt x="253923" y="45022"/>
                  </a:cubicBezTo>
                  <a:lnTo>
                    <a:pt x="104225" y="56229"/>
                  </a:lnTo>
                  <a:cubicBezTo>
                    <a:pt x="86317" y="57571"/>
                    <a:pt x="72406" y="72384"/>
                    <a:pt x="72186" y="90342"/>
                  </a:cubicBezTo>
                  <a:lnTo>
                    <a:pt x="72186" y="90342"/>
                  </a:lnTo>
                  <a:cubicBezTo>
                    <a:pt x="72110" y="96318"/>
                    <a:pt x="77115" y="101108"/>
                    <a:pt x="83084" y="100774"/>
                  </a:cubicBezTo>
                  <a:lnTo>
                    <a:pt x="243282" y="91817"/>
                  </a:lnTo>
                  <a:lnTo>
                    <a:pt x="72047" y="101247"/>
                  </a:lnTo>
                  <a:cubicBezTo>
                    <a:pt x="49828" y="102470"/>
                    <a:pt x="32437" y="120844"/>
                    <a:pt x="32437" y="143101"/>
                  </a:cubicBezTo>
                  <a:lnTo>
                    <a:pt x="32437" y="143101"/>
                  </a:lnTo>
                  <a:cubicBezTo>
                    <a:pt x="32437" y="150470"/>
                    <a:pt x="38589" y="156351"/>
                    <a:pt x="45958" y="156017"/>
                  </a:cubicBezTo>
                  <a:lnTo>
                    <a:pt x="240629" y="147129"/>
                  </a:lnTo>
                  <a:lnTo>
                    <a:pt x="35336" y="156502"/>
                  </a:lnTo>
                  <a:cubicBezTo>
                    <a:pt x="15563" y="157403"/>
                    <a:pt x="0" y="173697"/>
                    <a:pt x="0" y="193490"/>
                  </a:cubicBezTo>
                  <a:lnTo>
                    <a:pt x="0" y="193490"/>
                  </a:lnTo>
                  <a:cubicBezTo>
                    <a:pt x="0" y="204634"/>
                    <a:pt x="9304" y="213528"/>
                    <a:pt x="20442" y="213017"/>
                  </a:cubicBezTo>
                  <a:lnTo>
                    <a:pt x="241165" y="202957"/>
                  </a:lnTo>
                  <a:lnTo>
                    <a:pt x="72078" y="227975"/>
                  </a:lnTo>
                  <a:cubicBezTo>
                    <a:pt x="48088" y="231524"/>
                    <a:pt x="30313" y="252117"/>
                    <a:pt x="30313" y="276372"/>
                  </a:cubicBezTo>
                  <a:lnTo>
                    <a:pt x="30313" y="276372"/>
                  </a:lnTo>
                  <a:cubicBezTo>
                    <a:pt x="30313" y="284201"/>
                    <a:pt x="37101" y="290290"/>
                    <a:pt x="44886" y="289426"/>
                  </a:cubicBezTo>
                  <a:cubicBezTo>
                    <a:pt x="97935" y="283520"/>
                    <a:pt x="281348" y="263374"/>
                    <a:pt x="351952" y="259151"/>
                  </a:cubicBezTo>
                  <a:cubicBezTo>
                    <a:pt x="434909" y="254191"/>
                    <a:pt x="500848" y="210937"/>
                    <a:pt x="539847" y="157756"/>
                  </a:cubicBezTo>
                  <a:lnTo>
                    <a:pt x="572107" y="150986"/>
                  </a:lnTo>
                  <a:cubicBezTo>
                    <a:pt x="614667" y="142055"/>
                    <a:pt x="640505" y="98650"/>
                    <a:pt x="628062" y="56985"/>
                  </a:cubicBezTo>
                  <a:lnTo>
                    <a:pt x="627482" y="55037"/>
                  </a:lnTo>
                  <a:cubicBezTo>
                    <a:pt x="615001" y="13234"/>
                    <a:pt x="570765" y="-9716"/>
                    <a:pt x="529762" y="3949"/>
                  </a:cubicBezTo>
                  <a:cubicBezTo>
                    <a:pt x="510896" y="10240"/>
                    <a:pt x="495888" y="15238"/>
                    <a:pt x="495888" y="15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1" name="Google Shape;2771;p50"/>
            <p:cNvSpPr/>
            <p:nvPr/>
          </p:nvSpPr>
          <p:spPr>
            <a:xfrm>
              <a:off x="4319870" y="3657372"/>
              <a:ext cx="262786" cy="185603"/>
            </a:xfrm>
            <a:custGeom>
              <a:avLst/>
              <a:gdLst/>
              <a:ahLst/>
              <a:cxnLst/>
              <a:rect l="l" t="t" r="r" b="b"/>
              <a:pathLst>
                <a:path w="166848" h="117843" extrusionOk="0">
                  <a:moveTo>
                    <a:pt x="161402" y="117837"/>
                  </a:moveTo>
                  <a:lnTo>
                    <a:pt x="161339" y="117837"/>
                  </a:lnTo>
                  <a:cubicBezTo>
                    <a:pt x="159498" y="117805"/>
                    <a:pt x="158036" y="116286"/>
                    <a:pt x="158068" y="114446"/>
                  </a:cubicBezTo>
                  <a:lnTo>
                    <a:pt x="160122" y="6886"/>
                  </a:lnTo>
                  <a:lnTo>
                    <a:pt x="3510" y="15641"/>
                  </a:lnTo>
                  <a:cubicBezTo>
                    <a:pt x="1739" y="16007"/>
                    <a:pt x="100" y="14343"/>
                    <a:pt x="6" y="12502"/>
                  </a:cubicBezTo>
                  <a:cubicBezTo>
                    <a:pt x="-101" y="10674"/>
                    <a:pt x="1304" y="9092"/>
                    <a:pt x="3145" y="8998"/>
                  </a:cubicBezTo>
                  <a:lnTo>
                    <a:pt x="163337" y="34"/>
                  </a:lnTo>
                  <a:cubicBezTo>
                    <a:pt x="164220" y="-130"/>
                    <a:pt x="165165" y="312"/>
                    <a:pt x="165827" y="961"/>
                  </a:cubicBezTo>
                  <a:cubicBezTo>
                    <a:pt x="166495" y="1604"/>
                    <a:pt x="166867" y="2499"/>
                    <a:pt x="166848" y="3419"/>
                  </a:cubicBezTo>
                  <a:lnTo>
                    <a:pt x="164724" y="114572"/>
                  </a:lnTo>
                  <a:cubicBezTo>
                    <a:pt x="164686" y="116393"/>
                    <a:pt x="163205" y="117843"/>
                    <a:pt x="161389" y="117843"/>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2" name="Google Shape;2772;p50"/>
            <p:cNvSpPr/>
            <p:nvPr/>
          </p:nvSpPr>
          <p:spPr>
            <a:xfrm>
              <a:off x="4261419" y="3744470"/>
              <a:ext cx="317109" cy="24501"/>
            </a:xfrm>
            <a:custGeom>
              <a:avLst/>
              <a:gdLst/>
              <a:ahLst/>
              <a:cxnLst/>
              <a:rect l="l" t="t" r="r" b="b"/>
              <a:pathLst>
                <a:path w="201339" h="15556" extrusionOk="0">
                  <a:moveTo>
                    <a:pt x="3337" y="15557"/>
                  </a:moveTo>
                  <a:cubicBezTo>
                    <a:pt x="1566" y="15557"/>
                    <a:pt x="91" y="14157"/>
                    <a:pt x="3" y="12380"/>
                  </a:cubicBezTo>
                  <a:cubicBezTo>
                    <a:pt x="-73" y="10539"/>
                    <a:pt x="1345" y="8976"/>
                    <a:pt x="3180" y="8894"/>
                  </a:cubicBezTo>
                  <a:lnTo>
                    <a:pt x="197851" y="0"/>
                  </a:lnTo>
                  <a:cubicBezTo>
                    <a:pt x="199635" y="32"/>
                    <a:pt x="201255" y="1343"/>
                    <a:pt x="201337" y="3177"/>
                  </a:cubicBezTo>
                  <a:cubicBezTo>
                    <a:pt x="201412" y="5017"/>
                    <a:pt x="199994" y="6581"/>
                    <a:pt x="198160" y="6663"/>
                  </a:cubicBezTo>
                  <a:lnTo>
                    <a:pt x="3488" y="15557"/>
                  </a:lnTo>
                  <a:lnTo>
                    <a:pt x="3331" y="15557"/>
                  </a:ln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3" name="Google Shape;2773;p50"/>
            <p:cNvSpPr/>
            <p:nvPr/>
          </p:nvSpPr>
          <p:spPr>
            <a:xfrm>
              <a:off x="4867969" y="3491790"/>
              <a:ext cx="329298" cy="329298"/>
            </a:xfrm>
            <a:custGeom>
              <a:avLst/>
              <a:gdLst/>
              <a:ahLst/>
              <a:cxnLst/>
              <a:rect l="l" t="t" r="r" b="b"/>
              <a:pathLst>
                <a:path w="209078" h="209078" extrusionOk="0">
                  <a:moveTo>
                    <a:pt x="136450" y="204059"/>
                  </a:moveTo>
                  <a:cubicBezTo>
                    <a:pt x="81485" y="221683"/>
                    <a:pt x="22643" y="191414"/>
                    <a:pt x="5019" y="136450"/>
                  </a:cubicBezTo>
                  <a:cubicBezTo>
                    <a:pt x="-12605" y="81485"/>
                    <a:pt x="17664" y="22643"/>
                    <a:pt x="72629" y="5019"/>
                  </a:cubicBezTo>
                  <a:cubicBezTo>
                    <a:pt x="127593" y="-12605"/>
                    <a:pt x="186435" y="17664"/>
                    <a:pt x="204059" y="72629"/>
                  </a:cubicBezTo>
                  <a:cubicBezTo>
                    <a:pt x="221683" y="127593"/>
                    <a:pt x="191414" y="186435"/>
                    <a:pt x="136450" y="204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4" name="Google Shape;2774;p50"/>
            <p:cNvSpPr/>
            <p:nvPr/>
          </p:nvSpPr>
          <p:spPr>
            <a:xfrm>
              <a:off x="5003964" y="3488354"/>
              <a:ext cx="93218" cy="331490"/>
            </a:xfrm>
            <a:custGeom>
              <a:avLst/>
              <a:gdLst/>
              <a:ahLst/>
              <a:cxnLst/>
              <a:rect l="l" t="t" r="r" b="b"/>
              <a:pathLst>
                <a:path w="59186" h="210470" extrusionOk="0">
                  <a:moveTo>
                    <a:pt x="42971" y="210471"/>
                  </a:moveTo>
                  <a:cubicBezTo>
                    <a:pt x="42580" y="210471"/>
                    <a:pt x="42170" y="210402"/>
                    <a:pt x="41779" y="210257"/>
                  </a:cubicBezTo>
                  <a:cubicBezTo>
                    <a:pt x="40059" y="209595"/>
                    <a:pt x="39202" y="207679"/>
                    <a:pt x="39851" y="205952"/>
                  </a:cubicBezTo>
                  <a:cubicBezTo>
                    <a:pt x="83104" y="92309"/>
                    <a:pt x="1766" y="6502"/>
                    <a:pt x="934" y="5645"/>
                  </a:cubicBezTo>
                  <a:cubicBezTo>
                    <a:pt x="-339" y="4328"/>
                    <a:pt x="-308" y="2216"/>
                    <a:pt x="1010" y="936"/>
                  </a:cubicBezTo>
                  <a:cubicBezTo>
                    <a:pt x="2321" y="-337"/>
                    <a:pt x="4426" y="-312"/>
                    <a:pt x="5718" y="1012"/>
                  </a:cubicBezTo>
                  <a:cubicBezTo>
                    <a:pt x="6569" y="1888"/>
                    <a:pt x="90870" y="90639"/>
                    <a:pt x="46078" y="208328"/>
                  </a:cubicBezTo>
                  <a:cubicBezTo>
                    <a:pt x="45574" y="209658"/>
                    <a:pt x="44307" y="210471"/>
                    <a:pt x="42965" y="2104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5" name="Google Shape;2775;p50"/>
            <p:cNvSpPr/>
            <p:nvPr/>
          </p:nvSpPr>
          <p:spPr>
            <a:xfrm>
              <a:off x="3753555" y="3319431"/>
              <a:ext cx="1297356" cy="815770"/>
            </a:xfrm>
            <a:custGeom>
              <a:avLst/>
              <a:gdLst/>
              <a:ahLst/>
              <a:cxnLst/>
              <a:rect l="l" t="t" r="r" b="b"/>
              <a:pathLst>
                <a:path w="823718" h="517949" extrusionOk="0">
                  <a:moveTo>
                    <a:pt x="358925" y="410119"/>
                  </a:moveTo>
                  <a:cubicBezTo>
                    <a:pt x="383161" y="386683"/>
                    <a:pt x="366571" y="345655"/>
                    <a:pt x="332855" y="345655"/>
                  </a:cubicBezTo>
                  <a:lnTo>
                    <a:pt x="106881" y="345655"/>
                  </a:lnTo>
                  <a:cubicBezTo>
                    <a:pt x="57955" y="345655"/>
                    <a:pt x="-26276" y="302036"/>
                    <a:pt x="7969" y="205267"/>
                  </a:cubicBezTo>
                  <a:cubicBezTo>
                    <a:pt x="45959" y="97909"/>
                    <a:pt x="202603" y="0"/>
                    <a:pt x="461436" y="0"/>
                  </a:cubicBezTo>
                  <a:cubicBezTo>
                    <a:pt x="750335" y="0"/>
                    <a:pt x="823719" y="108770"/>
                    <a:pt x="823719" y="255927"/>
                  </a:cubicBezTo>
                  <a:cubicBezTo>
                    <a:pt x="823719" y="403084"/>
                    <a:pt x="673756" y="517949"/>
                    <a:pt x="509971" y="517949"/>
                  </a:cubicBezTo>
                  <a:lnTo>
                    <a:pt x="402538" y="517949"/>
                  </a:lnTo>
                  <a:cubicBezTo>
                    <a:pt x="367888" y="517949"/>
                    <a:pt x="339801" y="489862"/>
                    <a:pt x="339801" y="455212"/>
                  </a:cubicBezTo>
                  <a:lnTo>
                    <a:pt x="339801" y="455212"/>
                  </a:lnTo>
                  <a:cubicBezTo>
                    <a:pt x="339801" y="438206"/>
                    <a:pt x="346703" y="421931"/>
                    <a:pt x="358925" y="410112"/>
                  </a:cubicBezTo>
                  <a:lnTo>
                    <a:pt x="358925" y="4101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6" name="Google Shape;2776;p50"/>
            <p:cNvSpPr/>
            <p:nvPr/>
          </p:nvSpPr>
          <p:spPr>
            <a:xfrm>
              <a:off x="3803537" y="3350143"/>
              <a:ext cx="1213457" cy="754297"/>
            </a:xfrm>
            <a:custGeom>
              <a:avLst/>
              <a:gdLst/>
              <a:ahLst/>
              <a:cxnLst/>
              <a:rect l="l" t="t" r="r" b="b"/>
              <a:pathLst>
                <a:path w="770449" h="478919" extrusionOk="0">
                  <a:moveTo>
                    <a:pt x="481039" y="478919"/>
                  </a:moveTo>
                  <a:lnTo>
                    <a:pt x="398390" y="478919"/>
                  </a:lnTo>
                  <a:cubicBezTo>
                    <a:pt x="371381" y="478919"/>
                    <a:pt x="349420" y="456952"/>
                    <a:pt x="349420" y="429955"/>
                  </a:cubicBezTo>
                  <a:cubicBezTo>
                    <a:pt x="349420" y="422252"/>
                    <a:pt x="351273" y="414537"/>
                    <a:pt x="354790" y="407660"/>
                  </a:cubicBezTo>
                  <a:lnTo>
                    <a:pt x="362726" y="389330"/>
                  </a:lnTo>
                  <a:cubicBezTo>
                    <a:pt x="370788" y="370742"/>
                    <a:pt x="368954" y="349518"/>
                    <a:pt x="357835" y="332581"/>
                  </a:cubicBezTo>
                  <a:cubicBezTo>
                    <a:pt x="346716" y="315638"/>
                    <a:pt x="327976" y="305521"/>
                    <a:pt x="307711" y="305521"/>
                  </a:cubicBezTo>
                  <a:lnTo>
                    <a:pt x="113519" y="305521"/>
                  </a:lnTo>
                  <a:cubicBezTo>
                    <a:pt x="86887" y="305521"/>
                    <a:pt x="35540" y="296646"/>
                    <a:pt x="12035" y="263396"/>
                  </a:cubicBezTo>
                  <a:cubicBezTo>
                    <a:pt x="-1933" y="243636"/>
                    <a:pt x="-3755" y="218737"/>
                    <a:pt x="6633" y="189383"/>
                  </a:cubicBezTo>
                  <a:cubicBezTo>
                    <a:pt x="38913" y="98168"/>
                    <a:pt x="187293" y="0"/>
                    <a:pt x="436803" y="0"/>
                  </a:cubicBezTo>
                  <a:cubicBezTo>
                    <a:pt x="667554" y="0"/>
                    <a:pt x="770449" y="72992"/>
                    <a:pt x="770449" y="236683"/>
                  </a:cubicBezTo>
                  <a:cubicBezTo>
                    <a:pt x="770449" y="367987"/>
                    <a:pt x="637916" y="478919"/>
                    <a:pt x="481046" y="478919"/>
                  </a:cubicBezTo>
                  <a:close/>
                  <a:moveTo>
                    <a:pt x="368828" y="391984"/>
                  </a:moveTo>
                  <a:lnTo>
                    <a:pt x="360804" y="410503"/>
                  </a:lnTo>
                  <a:cubicBezTo>
                    <a:pt x="357677" y="416636"/>
                    <a:pt x="356076" y="423299"/>
                    <a:pt x="356076" y="429955"/>
                  </a:cubicBezTo>
                  <a:cubicBezTo>
                    <a:pt x="356076" y="453283"/>
                    <a:pt x="375055" y="472257"/>
                    <a:pt x="398384" y="472257"/>
                  </a:cubicBezTo>
                  <a:lnTo>
                    <a:pt x="481033" y="472257"/>
                  </a:lnTo>
                  <a:cubicBezTo>
                    <a:pt x="634292" y="472257"/>
                    <a:pt x="763774" y="364375"/>
                    <a:pt x="763774" y="236683"/>
                  </a:cubicBezTo>
                  <a:cubicBezTo>
                    <a:pt x="763774" y="129596"/>
                    <a:pt x="726610" y="6662"/>
                    <a:pt x="436790" y="6662"/>
                  </a:cubicBezTo>
                  <a:cubicBezTo>
                    <a:pt x="190513" y="6662"/>
                    <a:pt x="44415" y="102536"/>
                    <a:pt x="12899" y="191608"/>
                  </a:cubicBezTo>
                  <a:cubicBezTo>
                    <a:pt x="3280" y="218800"/>
                    <a:pt x="4812" y="241656"/>
                    <a:pt x="17462" y="259551"/>
                  </a:cubicBezTo>
                  <a:cubicBezTo>
                    <a:pt x="39392" y="290583"/>
                    <a:pt x="88160" y="298859"/>
                    <a:pt x="113506" y="298859"/>
                  </a:cubicBezTo>
                  <a:lnTo>
                    <a:pt x="307698" y="298859"/>
                  </a:lnTo>
                  <a:cubicBezTo>
                    <a:pt x="330207" y="298859"/>
                    <a:pt x="351034" y="310091"/>
                    <a:pt x="363394" y="328919"/>
                  </a:cubicBezTo>
                  <a:cubicBezTo>
                    <a:pt x="375749" y="347747"/>
                    <a:pt x="377778" y="371315"/>
                    <a:pt x="368828" y="391984"/>
                  </a:cubicBezTo>
                  <a:lnTo>
                    <a:pt x="368828" y="3919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7" name="Google Shape;2777;p50"/>
            <p:cNvSpPr/>
            <p:nvPr/>
          </p:nvSpPr>
          <p:spPr>
            <a:xfrm>
              <a:off x="3862546" y="3596343"/>
              <a:ext cx="154667" cy="161527"/>
            </a:xfrm>
            <a:custGeom>
              <a:avLst/>
              <a:gdLst/>
              <a:ahLst/>
              <a:cxnLst/>
              <a:rect l="l" t="t" r="r" b="b"/>
              <a:pathLst>
                <a:path w="98201" h="102557" extrusionOk="0">
                  <a:moveTo>
                    <a:pt x="81556" y="8148"/>
                  </a:moveTo>
                  <a:cubicBezTo>
                    <a:pt x="61209" y="-7163"/>
                    <a:pt x="30184" y="-267"/>
                    <a:pt x="12258" y="23553"/>
                  </a:cubicBezTo>
                  <a:cubicBezTo>
                    <a:pt x="-5669" y="47374"/>
                    <a:pt x="-3702" y="79092"/>
                    <a:pt x="16645" y="94409"/>
                  </a:cubicBezTo>
                  <a:cubicBezTo>
                    <a:pt x="36992" y="109720"/>
                    <a:pt x="68017" y="102824"/>
                    <a:pt x="85944" y="79004"/>
                  </a:cubicBezTo>
                  <a:cubicBezTo>
                    <a:pt x="103870" y="55183"/>
                    <a:pt x="101904" y="23459"/>
                    <a:pt x="81556" y="8148"/>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8" name="Google Shape;2778;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rgbClr val="009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9" name="Google Shape;2779;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rgbClr val="00B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0" name="Google Shape;2780;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1" name="Google Shape;2781;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2" name="Google Shape;2782;p50"/>
            <p:cNvSpPr/>
            <p:nvPr/>
          </p:nvSpPr>
          <p:spPr>
            <a:xfrm>
              <a:off x="4479967" y="3722323"/>
              <a:ext cx="390783" cy="197305"/>
            </a:xfrm>
            <a:custGeom>
              <a:avLst/>
              <a:gdLst/>
              <a:ahLst/>
              <a:cxnLst/>
              <a:rect l="l" t="t" r="r" b="b"/>
              <a:pathLst>
                <a:path w="248116" h="125273" extrusionOk="0">
                  <a:moveTo>
                    <a:pt x="169873" y="15038"/>
                  </a:moveTo>
                  <a:lnTo>
                    <a:pt x="153113" y="37610"/>
                  </a:lnTo>
                  <a:lnTo>
                    <a:pt x="84653" y="6295"/>
                  </a:lnTo>
                  <a:cubicBezTo>
                    <a:pt x="58330" y="-5750"/>
                    <a:pt x="27292" y="-191"/>
                    <a:pt x="6788" y="20238"/>
                  </a:cubicBezTo>
                  <a:lnTo>
                    <a:pt x="6788" y="20238"/>
                  </a:lnTo>
                  <a:cubicBezTo>
                    <a:pt x="-4186" y="31175"/>
                    <a:pt x="-1476" y="49599"/>
                    <a:pt x="12190" y="56905"/>
                  </a:cubicBezTo>
                  <a:lnTo>
                    <a:pt x="137878" y="124111"/>
                  </a:lnTo>
                  <a:cubicBezTo>
                    <a:pt x="137878" y="124111"/>
                    <a:pt x="194601" y="133685"/>
                    <a:pt x="231469" y="97876"/>
                  </a:cubicBezTo>
                  <a:cubicBezTo>
                    <a:pt x="268337" y="62067"/>
                    <a:pt x="242298" y="-6967"/>
                    <a:pt x="169880" y="15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3" name="Google Shape;2783;p50"/>
            <p:cNvSpPr/>
            <p:nvPr/>
          </p:nvSpPr>
          <p:spPr>
            <a:xfrm>
              <a:off x="4715754" y="3776284"/>
              <a:ext cx="93131" cy="63000"/>
            </a:xfrm>
            <a:custGeom>
              <a:avLst/>
              <a:gdLst/>
              <a:ahLst/>
              <a:cxnLst/>
              <a:rect l="l" t="t" r="r" b="b"/>
              <a:pathLst>
                <a:path w="59131" h="40000" extrusionOk="0">
                  <a:moveTo>
                    <a:pt x="55804" y="39994"/>
                  </a:moveTo>
                  <a:cubicBezTo>
                    <a:pt x="54423" y="39994"/>
                    <a:pt x="53131" y="39137"/>
                    <a:pt x="52652" y="37756"/>
                  </a:cubicBezTo>
                  <a:cubicBezTo>
                    <a:pt x="42189" y="7677"/>
                    <a:pt x="3663" y="6681"/>
                    <a:pt x="3272" y="6675"/>
                  </a:cubicBezTo>
                  <a:cubicBezTo>
                    <a:pt x="1431" y="6643"/>
                    <a:pt x="-31" y="5124"/>
                    <a:pt x="1" y="3284"/>
                  </a:cubicBezTo>
                  <a:cubicBezTo>
                    <a:pt x="38" y="1456"/>
                    <a:pt x="1154" y="-158"/>
                    <a:pt x="3392" y="12"/>
                  </a:cubicBezTo>
                  <a:cubicBezTo>
                    <a:pt x="5163" y="44"/>
                    <a:pt x="46966" y="1147"/>
                    <a:pt x="58949" y="35576"/>
                  </a:cubicBezTo>
                  <a:cubicBezTo>
                    <a:pt x="59548" y="37309"/>
                    <a:pt x="58628" y="39213"/>
                    <a:pt x="56894" y="39818"/>
                  </a:cubicBezTo>
                  <a:cubicBezTo>
                    <a:pt x="56529" y="39937"/>
                    <a:pt x="56163" y="40001"/>
                    <a:pt x="55804" y="400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4" name="Google Shape;2784;p50"/>
            <p:cNvSpPr/>
            <p:nvPr/>
          </p:nvSpPr>
          <p:spPr>
            <a:xfrm>
              <a:off x="3860824" y="3598042"/>
              <a:ext cx="158111" cy="158128"/>
            </a:xfrm>
            <a:custGeom>
              <a:avLst/>
              <a:gdLst/>
              <a:ahLst/>
              <a:cxnLst/>
              <a:rect l="l" t="t" r="r" b="b"/>
              <a:pathLst>
                <a:path w="100388" h="100399" extrusionOk="0">
                  <a:moveTo>
                    <a:pt x="88361" y="12030"/>
                  </a:moveTo>
                  <a:cubicBezTo>
                    <a:pt x="70352" y="-5978"/>
                    <a:pt x="38672" y="-3482"/>
                    <a:pt x="17594" y="17596"/>
                  </a:cubicBezTo>
                  <a:cubicBezTo>
                    <a:pt x="-3485" y="38674"/>
                    <a:pt x="-5975" y="70361"/>
                    <a:pt x="12028" y="88370"/>
                  </a:cubicBezTo>
                  <a:cubicBezTo>
                    <a:pt x="30036" y="106378"/>
                    <a:pt x="61717" y="103882"/>
                    <a:pt x="82795" y="82804"/>
                  </a:cubicBezTo>
                  <a:cubicBezTo>
                    <a:pt x="103873" y="61726"/>
                    <a:pt x="106363" y="30039"/>
                    <a:pt x="88361" y="120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5" name="Google Shape;2785;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6" name="Google Shape;2786;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7" name="Google Shape;2787;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8" name="Google Shape;2788;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4" name="Google Shape;694;p52">
            <a:extLst>
              <a:ext uri="{FF2B5EF4-FFF2-40B4-BE49-F238E27FC236}">
                <a16:creationId xmlns:a16="http://schemas.microsoft.com/office/drawing/2014/main" id="{A6D11A12-8220-756F-20EE-EA9498E75F80}"/>
              </a:ext>
            </a:extLst>
          </p:cNvPr>
          <p:cNvSpPr txBox="1"/>
          <p:nvPr/>
        </p:nvSpPr>
        <p:spPr>
          <a:xfrm>
            <a:off x="1130873" y="1068875"/>
            <a:ext cx="6762998" cy="3831818"/>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Clr>
                <a:srgbClr val="000000"/>
              </a:buClr>
              <a:buSzPts val="2000"/>
              <a:buFont typeface="Arial"/>
              <a:buNone/>
            </a:pPr>
            <a:r>
              <a:rPr lang="en-US" b="0" i="0" u="none" strike="noStrike" cap="none" dirty="0">
                <a:solidFill>
                  <a:schemeClr val="tx1"/>
                </a:solidFill>
                <a:latin typeface="Tahoma"/>
                <a:ea typeface="Tahoma"/>
                <a:cs typeface="Tahoma"/>
                <a:sym typeface="Tahoma"/>
              </a:rPr>
              <a:t>In conclusion, the journey we embarked on to predict gold prices using state-of-the-art machine learning techniques has provided us with valuable insights and promising results. Gold, with its historical significance as a store of value and symbol of stability, remains a critical asset in the world of finance. Our project has demonstrated that by harnessing the power of historical price data, market indicators, and advanced machine learning algorithms, we can make significant strides in understanding and forecasting its price dynamics</a:t>
            </a:r>
            <a:r>
              <a:rPr lang="en-US" sz="1800" b="0" i="0" u="none" strike="noStrike" cap="none" dirty="0">
                <a:solidFill>
                  <a:schemeClr val="tx1"/>
                </a:solidFill>
                <a:latin typeface="Tahoma"/>
                <a:ea typeface="Tahoma"/>
                <a:cs typeface="Tahoma"/>
                <a:sym typeface="Tahoma"/>
              </a:rPr>
              <a:t>.</a:t>
            </a:r>
            <a:endParaRPr sz="1050" b="0" i="0" u="none" strike="noStrike" cap="none" dirty="0">
              <a:solidFill>
                <a:schemeClr val="tx1"/>
              </a:solidFill>
              <a:latin typeface="Arial"/>
              <a:ea typeface="Arial"/>
              <a:cs typeface="Arial"/>
              <a:sym typeface="Arial"/>
            </a:endParaRPr>
          </a:p>
          <a:p>
            <a:pPr marL="0" marR="0" lvl="0" indent="0" algn="l" rtl="0">
              <a:lnSpc>
                <a:spcPct val="249981"/>
              </a:lnSpc>
              <a:spcBef>
                <a:spcPts val="0"/>
              </a:spcBef>
              <a:spcAft>
                <a:spcPts val="0"/>
              </a:spcAft>
              <a:buClr>
                <a:srgbClr val="000000"/>
              </a:buClr>
              <a:buSzPts val="2683"/>
              <a:buFont typeface="Arial"/>
              <a:buNone/>
            </a:pPr>
            <a:endParaRPr sz="1800" b="0" i="0" u="none" strike="noStrike" cap="none" dirty="0">
              <a:solidFill>
                <a:schemeClr val="tx1"/>
              </a:solidFill>
              <a:latin typeface="Tahoma"/>
              <a:ea typeface="Tahoma"/>
              <a:cs typeface="Tahoma"/>
              <a:sym typeface="Tahoma"/>
            </a:endParaRPr>
          </a:p>
        </p:txBody>
      </p:sp>
      <p:pic>
        <p:nvPicPr>
          <p:cNvPr id="5" name="Google Shape;696;p52" descr="A gold bar with gold bars on it&#10;&#10;Description automatically generated">
            <a:extLst>
              <a:ext uri="{FF2B5EF4-FFF2-40B4-BE49-F238E27FC236}">
                <a16:creationId xmlns:a16="http://schemas.microsoft.com/office/drawing/2014/main" id="{40210A42-BF25-3BEE-969D-6FB8BC5973AD}"/>
              </a:ext>
            </a:extLst>
          </p:cNvPr>
          <p:cNvPicPr preferRelativeResize="0"/>
          <p:nvPr/>
        </p:nvPicPr>
        <p:blipFill rotWithShape="1">
          <a:blip r:embed="rId3">
            <a:alphaModFix/>
          </a:blip>
          <a:srcRect/>
          <a:stretch/>
        </p:blipFill>
        <p:spPr>
          <a:xfrm>
            <a:off x="6828744" y="3683623"/>
            <a:ext cx="1787353" cy="1047271"/>
          </a:xfrm>
          <a:prstGeom prst="roundRect">
            <a:avLst>
              <a:gd name="adj" fmla="val 8594"/>
            </a:avLst>
          </a:prstGeom>
          <a:solidFill>
            <a:srgbClr val="ECECEC"/>
          </a:solidFill>
          <a:ln>
            <a:noFill/>
          </a:ln>
          <a:effectLst>
            <a:reflection stA="38000" endPos="28000" dist="5000" dir="5400000" sy="-100000" algn="bl" rotWithShape="0"/>
          </a:effectLst>
        </p:spPr>
      </p:pic>
      <p:pic>
        <p:nvPicPr>
          <p:cNvPr id="6" name="Google Shape;697;p52" descr="A gold nugget on a plate next to money&#10;&#10;Description automatically generated">
            <a:extLst>
              <a:ext uri="{FF2B5EF4-FFF2-40B4-BE49-F238E27FC236}">
                <a16:creationId xmlns:a16="http://schemas.microsoft.com/office/drawing/2014/main" id="{92BAB5AE-2B50-2A54-EE48-146F8776717E}"/>
              </a:ext>
            </a:extLst>
          </p:cNvPr>
          <p:cNvPicPr preferRelativeResize="0"/>
          <p:nvPr/>
        </p:nvPicPr>
        <p:blipFill rotWithShape="1">
          <a:blip r:embed="rId4">
            <a:alphaModFix/>
          </a:blip>
          <a:srcRect/>
          <a:stretch/>
        </p:blipFill>
        <p:spPr>
          <a:xfrm>
            <a:off x="362562" y="426910"/>
            <a:ext cx="1059017" cy="697647"/>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grpSp>
        <p:nvGrpSpPr>
          <p:cNvPr id="903" name="Google Shape;903;p33"/>
          <p:cNvGrpSpPr/>
          <p:nvPr/>
        </p:nvGrpSpPr>
        <p:grpSpPr>
          <a:xfrm>
            <a:off x="6639339" y="503105"/>
            <a:ext cx="1470991" cy="1269957"/>
            <a:chOff x="4991726" y="490345"/>
            <a:chExt cx="3910448" cy="4162806"/>
          </a:xfrm>
        </p:grpSpPr>
        <p:grpSp>
          <p:nvGrpSpPr>
            <p:cNvPr id="904" name="Google Shape;904;p33"/>
            <p:cNvGrpSpPr/>
            <p:nvPr/>
          </p:nvGrpSpPr>
          <p:grpSpPr>
            <a:xfrm>
              <a:off x="8137472" y="1299402"/>
              <a:ext cx="229881" cy="328772"/>
              <a:chOff x="2930547" y="1699106"/>
              <a:chExt cx="866823" cy="1239715"/>
            </a:xfrm>
          </p:grpSpPr>
          <p:sp>
            <p:nvSpPr>
              <p:cNvPr id="905" name="Google Shape;905;p33"/>
              <p:cNvSpPr/>
              <p:nvPr/>
            </p:nvSpPr>
            <p:spPr>
              <a:xfrm>
                <a:off x="3208030" y="2162535"/>
                <a:ext cx="567531" cy="776286"/>
              </a:xfrm>
              <a:custGeom>
                <a:avLst/>
                <a:gdLst/>
                <a:ahLst/>
                <a:cxnLst/>
                <a:rect l="l" t="t" r="r" b="b"/>
                <a:pathLst>
                  <a:path w="140565" h="192269" extrusionOk="0">
                    <a:moveTo>
                      <a:pt x="139391" y="165122"/>
                    </a:moveTo>
                    <a:cubicBezTo>
                      <a:pt x="142469" y="173744"/>
                      <a:pt x="139391" y="183652"/>
                      <a:pt x="131431" y="188912"/>
                    </a:cubicBezTo>
                    <a:cubicBezTo>
                      <a:pt x="122055" y="195093"/>
                      <a:pt x="109459" y="192496"/>
                      <a:pt x="103278" y="183133"/>
                    </a:cubicBezTo>
                    <a:lnTo>
                      <a:pt x="3352" y="31511"/>
                    </a:lnTo>
                    <a:cubicBezTo>
                      <a:pt x="-2816" y="22109"/>
                      <a:pt x="-232" y="9539"/>
                      <a:pt x="9131" y="3358"/>
                    </a:cubicBezTo>
                    <a:cubicBezTo>
                      <a:pt x="18507" y="-2823"/>
                      <a:pt x="31103" y="-226"/>
                      <a:pt x="37284" y="9137"/>
                    </a:cubicBezTo>
                    <a:lnTo>
                      <a:pt x="137210" y="160758"/>
                    </a:lnTo>
                    <a:cubicBezTo>
                      <a:pt x="138131" y="162161"/>
                      <a:pt x="138859" y="163615"/>
                      <a:pt x="139391" y="16512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6" name="Google Shape;906;p33"/>
              <p:cNvSpPr/>
              <p:nvPr/>
            </p:nvSpPr>
            <p:spPr>
              <a:xfrm>
                <a:off x="2930547" y="1699106"/>
                <a:ext cx="866823" cy="1024899"/>
              </a:xfrm>
              <a:custGeom>
                <a:avLst/>
                <a:gdLst/>
                <a:ahLst/>
                <a:cxnLst/>
                <a:rect l="l" t="t" r="r" b="b"/>
                <a:pathLst>
                  <a:path w="214693" h="253845" extrusionOk="0">
                    <a:moveTo>
                      <a:pt x="214694" y="143389"/>
                    </a:moveTo>
                    <a:lnTo>
                      <a:pt x="107444" y="163023"/>
                    </a:lnTo>
                    <a:lnTo>
                      <a:pt x="47125" y="253846"/>
                    </a:lnTo>
                    <a:lnTo>
                      <a:pt x="0" y="0"/>
                    </a:lnTo>
                    <a:lnTo>
                      <a:pt x="214694" y="14338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07" name="Google Shape;907;p33"/>
            <p:cNvGrpSpPr/>
            <p:nvPr/>
          </p:nvGrpSpPr>
          <p:grpSpPr>
            <a:xfrm>
              <a:off x="7728099" y="490345"/>
              <a:ext cx="574686" cy="518207"/>
              <a:chOff x="922021" y="1347762"/>
              <a:chExt cx="766759" cy="691311"/>
            </a:xfrm>
          </p:grpSpPr>
          <p:sp>
            <p:nvSpPr>
              <p:cNvPr id="908" name="Google Shape;908;p33"/>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09" name="Google Shape;909;p33"/>
              <p:cNvGrpSpPr/>
              <p:nvPr/>
            </p:nvGrpSpPr>
            <p:grpSpPr>
              <a:xfrm>
                <a:off x="1050837" y="1627096"/>
                <a:ext cx="505951" cy="284127"/>
                <a:chOff x="1050837" y="1627096"/>
                <a:chExt cx="505951" cy="284127"/>
              </a:xfrm>
            </p:grpSpPr>
            <p:sp>
              <p:nvSpPr>
                <p:cNvPr id="910" name="Google Shape;910;p33"/>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1" name="Google Shape;911;p33"/>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2" name="Google Shape;912;p33"/>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3" name="Google Shape;913;p33"/>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4" name="Google Shape;914;p33"/>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5" name="Google Shape;915;p33"/>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6" name="Google Shape;916;p33"/>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7" name="Google Shape;917;p33"/>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8" name="Google Shape;918;p33"/>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9" name="Google Shape;919;p33"/>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33"/>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921" name="Google Shape;921;p33"/>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2" name="Google Shape;922;p33"/>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23" name="Google Shape;923;p33"/>
            <p:cNvGrpSpPr/>
            <p:nvPr/>
          </p:nvGrpSpPr>
          <p:grpSpPr>
            <a:xfrm>
              <a:off x="7101437" y="1001670"/>
              <a:ext cx="771888" cy="697869"/>
              <a:chOff x="1641646" y="129663"/>
              <a:chExt cx="1067323" cy="964974"/>
            </a:xfrm>
          </p:grpSpPr>
          <p:grpSp>
            <p:nvGrpSpPr>
              <p:cNvPr id="924" name="Google Shape;924;p33"/>
              <p:cNvGrpSpPr/>
              <p:nvPr/>
            </p:nvGrpSpPr>
            <p:grpSpPr>
              <a:xfrm>
                <a:off x="1675148" y="361753"/>
                <a:ext cx="1033821" cy="732884"/>
                <a:chOff x="1675148" y="361753"/>
                <a:chExt cx="1033821" cy="732884"/>
              </a:xfrm>
            </p:grpSpPr>
            <p:sp>
              <p:nvSpPr>
                <p:cNvPr id="925" name="Google Shape;925;p33"/>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26" name="Google Shape;926;p33"/>
                <p:cNvGrpSpPr/>
                <p:nvPr/>
              </p:nvGrpSpPr>
              <p:grpSpPr>
                <a:xfrm>
                  <a:off x="1903705" y="475177"/>
                  <a:ext cx="605704" cy="511239"/>
                  <a:chOff x="1903705" y="475177"/>
                  <a:chExt cx="605704" cy="511239"/>
                </a:xfrm>
              </p:grpSpPr>
              <p:sp>
                <p:nvSpPr>
                  <p:cNvPr id="927" name="Google Shape;927;p33"/>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8" name="Google Shape;928;p33"/>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9" name="Google Shape;929;p33"/>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0" name="Google Shape;930;p33"/>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1" name="Google Shape;931;p33"/>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2" name="Google Shape;932;p33"/>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3" name="Google Shape;933;p33"/>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4" name="Google Shape;934;p33"/>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5" name="Google Shape;935;p33"/>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6" name="Google Shape;936;p33"/>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7" name="Google Shape;937;p33"/>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8" name="Google Shape;938;p33"/>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9" name="Google Shape;939;p33"/>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940" name="Google Shape;940;p33"/>
              <p:cNvGrpSpPr/>
              <p:nvPr/>
            </p:nvGrpSpPr>
            <p:grpSpPr>
              <a:xfrm>
                <a:off x="1641646" y="129663"/>
                <a:ext cx="456680" cy="456680"/>
                <a:chOff x="1641646" y="129663"/>
                <a:chExt cx="456680" cy="456680"/>
              </a:xfrm>
            </p:grpSpPr>
            <p:sp>
              <p:nvSpPr>
                <p:cNvPr id="941" name="Google Shape;941;p3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2" name="Google Shape;942;p3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943" name="Google Shape;943;p33"/>
            <p:cNvSpPr/>
            <p:nvPr/>
          </p:nvSpPr>
          <p:spPr>
            <a:xfrm>
              <a:off x="6776053" y="1641583"/>
              <a:ext cx="205200" cy="2052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44" name="Google Shape;944;p33"/>
            <p:cNvSpPr/>
            <p:nvPr/>
          </p:nvSpPr>
          <p:spPr>
            <a:xfrm>
              <a:off x="6630527" y="1546634"/>
              <a:ext cx="145500" cy="1455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45" name="Google Shape;945;p33"/>
            <p:cNvGrpSpPr/>
            <p:nvPr/>
          </p:nvGrpSpPr>
          <p:grpSpPr>
            <a:xfrm>
              <a:off x="5771180" y="4390420"/>
              <a:ext cx="1104313" cy="262465"/>
              <a:chOff x="4928923" y="4250091"/>
              <a:chExt cx="1488895" cy="353869"/>
            </a:xfrm>
          </p:grpSpPr>
          <p:sp>
            <p:nvSpPr>
              <p:cNvPr id="946" name="Google Shape;946;p33"/>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7" name="Google Shape;947;p33"/>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8" name="Google Shape;948;p33"/>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9" name="Google Shape;949;p33"/>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33"/>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1" name="Google Shape;951;p33"/>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2" name="Google Shape;952;p33"/>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3" name="Google Shape;953;p33"/>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4" name="Google Shape;954;p33"/>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5" name="Google Shape;955;p33"/>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6" name="Google Shape;956;p33"/>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33"/>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8" name="Google Shape;958;p33"/>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59" name="Google Shape;959;p33"/>
            <p:cNvGrpSpPr/>
            <p:nvPr/>
          </p:nvGrpSpPr>
          <p:grpSpPr>
            <a:xfrm>
              <a:off x="5530217" y="3243408"/>
              <a:ext cx="614269" cy="476610"/>
              <a:chOff x="3466001" y="1655937"/>
              <a:chExt cx="1273624" cy="988202"/>
            </a:xfrm>
          </p:grpSpPr>
          <p:sp>
            <p:nvSpPr>
              <p:cNvPr id="960" name="Google Shape;960;p33"/>
              <p:cNvSpPr/>
              <p:nvPr/>
            </p:nvSpPr>
            <p:spPr>
              <a:xfrm>
                <a:off x="3482199" y="1800209"/>
                <a:ext cx="1245247" cy="843930"/>
              </a:xfrm>
              <a:custGeom>
                <a:avLst/>
                <a:gdLst/>
                <a:ahLst/>
                <a:cxnLst/>
                <a:rect l="l" t="t" r="r" b="b"/>
                <a:pathLst>
                  <a:path w="813887" h="551588" extrusionOk="0">
                    <a:moveTo>
                      <a:pt x="397808" y="662"/>
                    </a:moveTo>
                    <a:cubicBezTo>
                      <a:pt x="194194" y="8346"/>
                      <a:pt x="28152" y="80107"/>
                      <a:pt x="4409" y="216528"/>
                    </a:cubicBezTo>
                    <a:lnTo>
                      <a:pt x="0" y="216687"/>
                    </a:lnTo>
                    <a:lnTo>
                      <a:pt x="3010" y="296433"/>
                    </a:lnTo>
                    <a:cubicBezTo>
                      <a:pt x="8853" y="451338"/>
                      <a:pt x="194690" y="559572"/>
                      <a:pt x="418576" y="551127"/>
                    </a:cubicBezTo>
                    <a:cubicBezTo>
                      <a:pt x="640798" y="542734"/>
                      <a:pt x="816898" y="422691"/>
                      <a:pt x="813764" y="269273"/>
                    </a:cubicBezTo>
                    <a:lnTo>
                      <a:pt x="813888" y="269273"/>
                    </a:lnTo>
                    <a:cubicBezTo>
                      <a:pt x="813888" y="269273"/>
                      <a:pt x="810754" y="186110"/>
                      <a:pt x="810754" y="186110"/>
                    </a:cubicBezTo>
                    <a:lnTo>
                      <a:pt x="806345" y="186269"/>
                    </a:lnTo>
                    <a:cubicBezTo>
                      <a:pt x="772404" y="52026"/>
                      <a:pt x="601421" y="-7022"/>
                      <a:pt x="397808" y="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1" name="Google Shape;961;p33"/>
              <p:cNvSpPr/>
              <p:nvPr/>
            </p:nvSpPr>
            <p:spPr>
              <a:xfrm rot="-129136">
                <a:off x="3481703" y="1678960"/>
                <a:ext cx="1242222" cy="859504"/>
              </a:xfrm>
              <a:custGeom>
                <a:avLst/>
                <a:gdLst/>
                <a:ahLst/>
                <a:cxnLst/>
                <a:rect l="l" t="t" r="r" b="b"/>
                <a:pathLst>
                  <a:path w="811337" h="561371" extrusionOk="0">
                    <a:moveTo>
                      <a:pt x="811338" y="280686"/>
                    </a:moveTo>
                    <a:cubicBezTo>
                      <a:pt x="811338" y="435704"/>
                      <a:pt x="629713" y="561371"/>
                      <a:pt x="405669" y="561371"/>
                    </a:cubicBezTo>
                    <a:cubicBezTo>
                      <a:pt x="181624" y="561371"/>
                      <a:pt x="0" y="435704"/>
                      <a:pt x="0" y="280686"/>
                    </a:cubicBezTo>
                    <a:cubicBezTo>
                      <a:pt x="0" y="125667"/>
                      <a:pt x="181624" y="0"/>
                      <a:pt x="405669" y="0"/>
                    </a:cubicBezTo>
                    <a:cubicBezTo>
                      <a:pt x="629713" y="0"/>
                      <a:pt x="811338" y="125667"/>
                      <a:pt x="811338" y="2806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2" name="Google Shape;962;p33"/>
              <p:cNvSpPr/>
              <p:nvPr/>
            </p:nvSpPr>
            <p:spPr>
              <a:xfrm>
                <a:off x="3700174" y="1981433"/>
                <a:ext cx="783031" cy="254756"/>
              </a:xfrm>
              <a:custGeom>
                <a:avLst/>
                <a:gdLst/>
                <a:ahLst/>
                <a:cxnLst/>
                <a:rect l="l" t="t" r="r" b="b"/>
                <a:pathLst>
                  <a:path w="511785" h="166507" extrusionOk="0">
                    <a:moveTo>
                      <a:pt x="457249" y="57925"/>
                    </a:moveTo>
                    <a:cubicBezTo>
                      <a:pt x="467094" y="57554"/>
                      <a:pt x="476141" y="57093"/>
                      <a:pt x="485206" y="56898"/>
                    </a:cubicBezTo>
                    <a:cubicBezTo>
                      <a:pt x="500097" y="56562"/>
                      <a:pt x="511570" y="63928"/>
                      <a:pt x="511782" y="73807"/>
                    </a:cubicBezTo>
                    <a:cubicBezTo>
                      <a:pt x="511995" y="83421"/>
                      <a:pt x="501177" y="91477"/>
                      <a:pt x="486747" y="92239"/>
                    </a:cubicBezTo>
                    <a:cubicBezTo>
                      <a:pt x="477451" y="92734"/>
                      <a:pt x="468138" y="92965"/>
                      <a:pt x="460861" y="93248"/>
                    </a:cubicBezTo>
                    <a:cubicBezTo>
                      <a:pt x="453726" y="103659"/>
                      <a:pt x="448644" y="113822"/>
                      <a:pt x="440394" y="122568"/>
                    </a:cubicBezTo>
                    <a:cubicBezTo>
                      <a:pt x="419448" y="144753"/>
                      <a:pt x="389172" y="156864"/>
                      <a:pt x="351423" y="159360"/>
                    </a:cubicBezTo>
                    <a:cubicBezTo>
                      <a:pt x="335134" y="160423"/>
                      <a:pt x="323077" y="153571"/>
                      <a:pt x="322262" y="143337"/>
                    </a:cubicBezTo>
                    <a:cubicBezTo>
                      <a:pt x="321466" y="133103"/>
                      <a:pt x="332337" y="125153"/>
                      <a:pt x="348608" y="124055"/>
                    </a:cubicBezTo>
                    <a:cubicBezTo>
                      <a:pt x="385135" y="121630"/>
                      <a:pt x="411817" y="100118"/>
                      <a:pt x="409250" y="75153"/>
                    </a:cubicBezTo>
                    <a:cubicBezTo>
                      <a:pt x="406789" y="51233"/>
                      <a:pt x="376211" y="33580"/>
                      <a:pt x="340995" y="35758"/>
                    </a:cubicBezTo>
                    <a:cubicBezTo>
                      <a:pt x="307585" y="37830"/>
                      <a:pt x="281540" y="57925"/>
                      <a:pt x="281469" y="81615"/>
                    </a:cubicBezTo>
                    <a:cubicBezTo>
                      <a:pt x="281380" y="115132"/>
                      <a:pt x="260382" y="140787"/>
                      <a:pt x="217339" y="156917"/>
                    </a:cubicBezTo>
                    <a:cubicBezTo>
                      <a:pt x="154538" y="180448"/>
                      <a:pt x="77360" y="158794"/>
                      <a:pt x="56573" y="112511"/>
                    </a:cubicBezTo>
                    <a:cubicBezTo>
                      <a:pt x="56024" y="111290"/>
                      <a:pt x="55281" y="110121"/>
                      <a:pt x="54431" y="108563"/>
                    </a:cubicBezTo>
                    <a:cubicBezTo>
                      <a:pt x="45472" y="108900"/>
                      <a:pt x="36442" y="109307"/>
                      <a:pt x="27395" y="109572"/>
                    </a:cubicBezTo>
                    <a:cubicBezTo>
                      <a:pt x="11849" y="110015"/>
                      <a:pt x="252" y="102844"/>
                      <a:pt x="4" y="92717"/>
                    </a:cubicBezTo>
                    <a:cubicBezTo>
                      <a:pt x="-244" y="82890"/>
                      <a:pt x="10734" y="74940"/>
                      <a:pt x="25783" y="74214"/>
                    </a:cubicBezTo>
                    <a:cubicBezTo>
                      <a:pt x="34813" y="73772"/>
                      <a:pt x="43861" y="73506"/>
                      <a:pt x="53227" y="73152"/>
                    </a:cubicBezTo>
                    <a:cubicBezTo>
                      <a:pt x="58291" y="57766"/>
                      <a:pt x="67976" y="44221"/>
                      <a:pt x="83663" y="32837"/>
                    </a:cubicBezTo>
                    <a:cubicBezTo>
                      <a:pt x="104715" y="17557"/>
                      <a:pt x="130317" y="8952"/>
                      <a:pt x="160310" y="7128"/>
                    </a:cubicBezTo>
                    <a:cubicBezTo>
                      <a:pt x="176528" y="6137"/>
                      <a:pt x="188692" y="12953"/>
                      <a:pt x="189506" y="23152"/>
                    </a:cubicBezTo>
                    <a:cubicBezTo>
                      <a:pt x="190321" y="33385"/>
                      <a:pt x="179432" y="41353"/>
                      <a:pt x="163161" y="42433"/>
                    </a:cubicBezTo>
                    <a:cubicBezTo>
                      <a:pt x="126599" y="44859"/>
                      <a:pt x="100023" y="66300"/>
                      <a:pt x="102519" y="91318"/>
                    </a:cubicBezTo>
                    <a:cubicBezTo>
                      <a:pt x="104927" y="115415"/>
                      <a:pt x="136036" y="133156"/>
                      <a:pt x="171535" y="130660"/>
                    </a:cubicBezTo>
                    <a:cubicBezTo>
                      <a:pt x="204521" y="128358"/>
                      <a:pt x="230371" y="108315"/>
                      <a:pt x="230229" y="84855"/>
                    </a:cubicBezTo>
                    <a:cubicBezTo>
                      <a:pt x="230052" y="55057"/>
                      <a:pt x="247297" y="31084"/>
                      <a:pt x="283239" y="14069"/>
                    </a:cubicBezTo>
                    <a:cubicBezTo>
                      <a:pt x="345793" y="-15535"/>
                      <a:pt x="430744" y="3640"/>
                      <a:pt x="454611" y="52313"/>
                    </a:cubicBezTo>
                    <a:cubicBezTo>
                      <a:pt x="455461" y="54030"/>
                      <a:pt x="456222" y="55783"/>
                      <a:pt x="457196" y="5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3" name="Google Shape;963;p33"/>
              <p:cNvSpPr/>
              <p:nvPr/>
            </p:nvSpPr>
            <p:spPr>
              <a:xfrm>
                <a:off x="3596882" y="1758035"/>
                <a:ext cx="1011263" cy="392783"/>
              </a:xfrm>
              <a:custGeom>
                <a:avLst/>
                <a:gdLst/>
                <a:ahLst/>
                <a:cxnLst/>
                <a:rect l="l" t="t" r="r" b="b"/>
                <a:pathLst>
                  <a:path w="660956" h="256721" extrusionOk="0">
                    <a:moveTo>
                      <a:pt x="97" y="241407"/>
                    </a:moveTo>
                    <a:cubicBezTo>
                      <a:pt x="292" y="246577"/>
                      <a:pt x="823" y="251658"/>
                      <a:pt x="1496" y="256722"/>
                    </a:cubicBezTo>
                    <a:cubicBezTo>
                      <a:pt x="8419" y="137210"/>
                      <a:pt x="148009" y="37652"/>
                      <a:pt x="323010" y="31047"/>
                    </a:cubicBezTo>
                    <a:cubicBezTo>
                      <a:pt x="498012" y="24443"/>
                      <a:pt x="644702" y="113201"/>
                      <a:pt x="660619" y="231863"/>
                    </a:cubicBezTo>
                    <a:cubicBezTo>
                      <a:pt x="660920" y="226764"/>
                      <a:pt x="661062" y="221647"/>
                      <a:pt x="660867" y="216477"/>
                    </a:cubicBezTo>
                    <a:cubicBezTo>
                      <a:pt x="656105" y="90237"/>
                      <a:pt x="504333" y="-6541"/>
                      <a:pt x="321860" y="346"/>
                    </a:cubicBezTo>
                    <a:cubicBezTo>
                      <a:pt x="139404" y="7233"/>
                      <a:pt x="-4648" y="115166"/>
                      <a:pt x="115" y="24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4" name="Google Shape;964;p33"/>
              <p:cNvSpPr/>
              <p:nvPr/>
            </p:nvSpPr>
            <p:spPr>
              <a:xfrm>
                <a:off x="3584516" y="1745753"/>
                <a:ext cx="1035916" cy="725142"/>
              </a:xfrm>
              <a:custGeom>
                <a:avLst/>
                <a:gdLst/>
                <a:ahLst/>
                <a:cxnLst/>
                <a:rect l="l" t="t" r="r" b="b"/>
                <a:pathLst>
                  <a:path w="677069" h="473949" extrusionOk="0">
                    <a:moveTo>
                      <a:pt x="580560" y="397767"/>
                    </a:moveTo>
                    <a:cubicBezTo>
                      <a:pt x="521141" y="441482"/>
                      <a:pt x="438987" y="470130"/>
                      <a:pt x="347450" y="473600"/>
                    </a:cubicBezTo>
                    <a:lnTo>
                      <a:pt x="347450" y="473600"/>
                    </a:lnTo>
                    <a:cubicBezTo>
                      <a:pt x="160851" y="480647"/>
                      <a:pt x="5042" y="380204"/>
                      <a:pt x="120" y="249749"/>
                    </a:cubicBezTo>
                    <a:cubicBezTo>
                      <a:pt x="-4820" y="119260"/>
                      <a:pt x="143004" y="7414"/>
                      <a:pt x="329620" y="349"/>
                    </a:cubicBezTo>
                    <a:cubicBezTo>
                      <a:pt x="516219" y="-6698"/>
                      <a:pt x="672027" y="93746"/>
                      <a:pt x="676949" y="224200"/>
                    </a:cubicBezTo>
                    <a:cubicBezTo>
                      <a:pt x="679464" y="290684"/>
                      <a:pt x="642300" y="352370"/>
                      <a:pt x="580560" y="397785"/>
                    </a:cubicBezTo>
                    <a:close/>
                    <a:moveTo>
                      <a:pt x="346865" y="457524"/>
                    </a:moveTo>
                    <a:cubicBezTo>
                      <a:pt x="524611" y="450831"/>
                      <a:pt x="665476" y="346386"/>
                      <a:pt x="660873" y="224802"/>
                    </a:cubicBezTo>
                    <a:cubicBezTo>
                      <a:pt x="656287" y="103183"/>
                      <a:pt x="507950" y="9698"/>
                      <a:pt x="330204" y="16408"/>
                    </a:cubicBezTo>
                    <a:cubicBezTo>
                      <a:pt x="152476" y="23119"/>
                      <a:pt x="11593" y="127546"/>
                      <a:pt x="16197" y="249130"/>
                    </a:cubicBezTo>
                    <a:cubicBezTo>
                      <a:pt x="20783" y="370749"/>
                      <a:pt x="169120" y="464234"/>
                      <a:pt x="346865" y="457524"/>
                    </a:cubicBezTo>
                    <a:lnTo>
                      <a:pt x="346865" y="4575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65" name="Google Shape;965;p33"/>
            <p:cNvGrpSpPr/>
            <p:nvPr/>
          </p:nvGrpSpPr>
          <p:grpSpPr>
            <a:xfrm>
              <a:off x="5986070" y="3720127"/>
              <a:ext cx="614309" cy="589334"/>
              <a:chOff x="4851169" y="2730840"/>
              <a:chExt cx="1420368" cy="1362622"/>
            </a:xfrm>
          </p:grpSpPr>
          <p:sp>
            <p:nvSpPr>
              <p:cNvPr id="966" name="Google Shape;966;p33"/>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7" name="Google Shape;967;p33"/>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8" name="Google Shape;968;p33"/>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9" name="Google Shape;969;p33"/>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0" name="Google Shape;970;p33"/>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71" name="Google Shape;971;p33"/>
            <p:cNvGrpSpPr/>
            <p:nvPr/>
          </p:nvGrpSpPr>
          <p:grpSpPr>
            <a:xfrm>
              <a:off x="6600632" y="1979770"/>
              <a:ext cx="1639573" cy="2673381"/>
              <a:chOff x="6815843" y="1949382"/>
              <a:chExt cx="1723689" cy="2810535"/>
            </a:xfrm>
          </p:grpSpPr>
          <p:grpSp>
            <p:nvGrpSpPr>
              <p:cNvPr id="972" name="Google Shape;972;p33"/>
              <p:cNvGrpSpPr/>
              <p:nvPr/>
            </p:nvGrpSpPr>
            <p:grpSpPr>
              <a:xfrm>
                <a:off x="6815843" y="1949382"/>
                <a:ext cx="1723689" cy="2810535"/>
                <a:chOff x="278575" y="235669"/>
                <a:chExt cx="1800762" cy="2936205"/>
              </a:xfrm>
            </p:grpSpPr>
            <p:sp>
              <p:nvSpPr>
                <p:cNvPr id="973" name="Google Shape;973;p33"/>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4" name="Google Shape;974;p33"/>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5" name="Google Shape;975;p33"/>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6" name="Google Shape;976;p33"/>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7" name="Google Shape;977;p33"/>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8" name="Google Shape;978;p33"/>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9" name="Google Shape;979;p33"/>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0" name="Google Shape;980;p33"/>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1" name="Google Shape;981;p33"/>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2" name="Google Shape;982;p33"/>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3" name="Google Shape;983;p33"/>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4" name="Google Shape;984;p33"/>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5" name="Google Shape;985;p33"/>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6" name="Google Shape;986;p33"/>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7" name="Google Shape;987;p33"/>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8" name="Google Shape;988;p33"/>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9" name="Google Shape;989;p33"/>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0" name="Google Shape;990;p33"/>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1" name="Google Shape;991;p33"/>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2" name="Google Shape;992;p33"/>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3" name="Google Shape;993;p33"/>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4" name="Google Shape;994;p33"/>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5" name="Google Shape;995;p33"/>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6" name="Google Shape;996;p33"/>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7" name="Google Shape;997;p33"/>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8" name="Google Shape;998;p33"/>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9" name="Google Shape;999;p33"/>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0" name="Google Shape;1000;p33"/>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1" name="Google Shape;1001;p33"/>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2" name="Google Shape;1002;p33"/>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3" name="Google Shape;1003;p33"/>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4" name="Google Shape;1004;p33"/>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5" name="Google Shape;1005;p33"/>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6" name="Google Shape;1006;p33"/>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7" name="Google Shape;1007;p33"/>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8" name="Google Shape;1008;p33"/>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9" name="Google Shape;1009;p33"/>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0" name="Google Shape;1010;p33"/>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1" name="Google Shape;1011;p33"/>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2" name="Google Shape;1012;p33"/>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3" name="Google Shape;1013;p33"/>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4" name="Google Shape;1014;p33"/>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5" name="Google Shape;1015;p33"/>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6" name="Google Shape;1016;p33"/>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7" name="Google Shape;1017;p33"/>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8" name="Google Shape;1018;p33"/>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9" name="Google Shape;1019;p33"/>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0" name="Google Shape;1020;p33"/>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1" name="Google Shape;1021;p33"/>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2" name="Google Shape;1022;p33"/>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3" name="Google Shape;1023;p33"/>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4" name="Google Shape;1024;p33"/>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5" name="Google Shape;1025;p33"/>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6" name="Google Shape;1026;p33"/>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7" name="Google Shape;1027;p33"/>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8" name="Google Shape;1028;p33"/>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9" name="Google Shape;1029;p33"/>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0" name="Google Shape;1030;p33"/>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1" name="Google Shape;1031;p33"/>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2" name="Google Shape;1032;p33"/>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3" name="Google Shape;1033;p33"/>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4" name="Google Shape;1034;p33"/>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5" name="Google Shape;1035;p33"/>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6" name="Google Shape;1036;p33"/>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7" name="Google Shape;1037;p33"/>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8" name="Google Shape;1038;p33"/>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9" name="Google Shape;1039;p33"/>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0" name="Google Shape;1040;p33"/>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1" name="Google Shape;1041;p33"/>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2" name="Google Shape;1042;p33"/>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3" name="Google Shape;1043;p33"/>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4" name="Google Shape;1044;p33"/>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5" name="Google Shape;1045;p33"/>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6" name="Google Shape;1046;p33"/>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7" name="Google Shape;1047;p33"/>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8" name="Google Shape;1048;p33"/>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9" name="Google Shape;1049;p33"/>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0" name="Google Shape;1050;p33"/>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1" name="Google Shape;1051;p33"/>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2" name="Google Shape;1052;p33"/>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53" name="Google Shape;1053;p33"/>
              <p:cNvGrpSpPr/>
              <p:nvPr/>
            </p:nvGrpSpPr>
            <p:grpSpPr>
              <a:xfrm>
                <a:off x="6967026" y="3433517"/>
                <a:ext cx="988384" cy="357113"/>
                <a:chOff x="436518" y="1786165"/>
                <a:chExt cx="1032578" cy="373081"/>
              </a:xfrm>
            </p:grpSpPr>
            <p:sp>
              <p:nvSpPr>
                <p:cNvPr id="1054" name="Google Shape;1054;p33"/>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5" name="Google Shape;1055;p33"/>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6" name="Google Shape;1056;p33"/>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7" name="Google Shape;1057;p33"/>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8" name="Google Shape;1058;p33"/>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9" name="Google Shape;1059;p33"/>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0" name="Google Shape;1060;p33"/>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1" name="Google Shape;1061;p33"/>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2" name="Google Shape;1062;p33"/>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3" name="Google Shape;1063;p33"/>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4" name="Google Shape;1064;p33"/>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5" name="Google Shape;1065;p33"/>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6" name="Google Shape;1066;p33"/>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7" name="Google Shape;1067;p33"/>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8" name="Google Shape;1068;p33"/>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9" name="Google Shape;1069;p33"/>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0" name="Google Shape;1070;p33"/>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1" name="Google Shape;1071;p33"/>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2" name="Google Shape;1072;p33"/>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3" name="Google Shape;1073;p33"/>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4" name="Google Shape;1074;p33"/>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5" name="Google Shape;1075;p33"/>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6" name="Google Shape;1076;p33"/>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7" name="Google Shape;1077;p33"/>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8" name="Google Shape;1078;p33"/>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9" name="Google Shape;1079;p33"/>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0" name="Google Shape;1080;p33"/>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1" name="Google Shape;1081;p33"/>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2" name="Google Shape;1082;p33"/>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3" name="Google Shape;1083;p33"/>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084" name="Google Shape;1084;p33"/>
            <p:cNvGrpSpPr/>
            <p:nvPr/>
          </p:nvGrpSpPr>
          <p:grpSpPr>
            <a:xfrm>
              <a:off x="4991726" y="1186137"/>
              <a:ext cx="1691802" cy="1806264"/>
              <a:chOff x="2885336" y="0"/>
              <a:chExt cx="6422939" cy="6857495"/>
            </a:xfrm>
          </p:grpSpPr>
          <p:sp>
            <p:nvSpPr>
              <p:cNvPr id="1085" name="Google Shape;1085;p33"/>
              <p:cNvSpPr/>
              <p:nvPr/>
            </p:nvSpPr>
            <p:spPr>
              <a:xfrm rot="-798371">
                <a:off x="4516227" y="4246402"/>
                <a:ext cx="696080" cy="696080"/>
              </a:xfrm>
              <a:custGeom>
                <a:avLst/>
                <a:gdLst/>
                <a:ahLst/>
                <a:cxnLst/>
                <a:rect l="l" t="t" r="r" b="b"/>
                <a:pathLst>
                  <a:path w="696548" h="696548" extrusionOk="0">
                    <a:moveTo>
                      <a:pt x="696549" y="348274"/>
                    </a:moveTo>
                    <a:cubicBezTo>
                      <a:pt x="696549" y="540621"/>
                      <a:pt x="540621" y="696549"/>
                      <a:pt x="348274" y="696549"/>
                    </a:cubicBezTo>
                    <a:cubicBezTo>
                      <a:pt x="155928" y="696549"/>
                      <a:pt x="0" y="540621"/>
                      <a:pt x="0" y="348274"/>
                    </a:cubicBezTo>
                    <a:cubicBezTo>
                      <a:pt x="0" y="155928"/>
                      <a:pt x="155928" y="0"/>
                      <a:pt x="348274" y="0"/>
                    </a:cubicBezTo>
                    <a:cubicBezTo>
                      <a:pt x="540621" y="0"/>
                      <a:pt x="696549" y="155928"/>
                      <a:pt x="696549"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6" name="Google Shape;1086;p33"/>
              <p:cNvSpPr/>
              <p:nvPr/>
            </p:nvSpPr>
            <p:spPr>
              <a:xfrm>
                <a:off x="5099098" y="5696058"/>
                <a:ext cx="1161437" cy="1161437"/>
              </a:xfrm>
              <a:custGeom>
                <a:avLst/>
                <a:gdLst/>
                <a:ahLst/>
                <a:cxnLst/>
                <a:rect l="l" t="t" r="r" b="b"/>
                <a:pathLst>
                  <a:path w="1161437" h="1161437" extrusionOk="0">
                    <a:moveTo>
                      <a:pt x="1161437" y="580719"/>
                    </a:moveTo>
                    <a:cubicBezTo>
                      <a:pt x="1161437" y="901441"/>
                      <a:pt x="901441" y="1161438"/>
                      <a:pt x="580719" y="1161438"/>
                    </a:cubicBezTo>
                    <a:cubicBezTo>
                      <a:pt x="259997" y="1161438"/>
                      <a:pt x="0" y="901441"/>
                      <a:pt x="0" y="580719"/>
                    </a:cubicBezTo>
                    <a:cubicBezTo>
                      <a:pt x="0" y="259997"/>
                      <a:pt x="259997" y="0"/>
                      <a:pt x="580719" y="0"/>
                    </a:cubicBezTo>
                    <a:cubicBezTo>
                      <a:pt x="901441" y="0"/>
                      <a:pt x="1161437" y="259997"/>
                      <a:pt x="1161437" y="580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7" name="Google Shape;1087;p33"/>
              <p:cNvSpPr/>
              <p:nvPr/>
            </p:nvSpPr>
            <p:spPr>
              <a:xfrm>
                <a:off x="5088181" y="6242571"/>
                <a:ext cx="1183382" cy="343236"/>
              </a:xfrm>
              <a:custGeom>
                <a:avLst/>
                <a:gdLst/>
                <a:ahLst/>
                <a:cxnLst/>
                <a:rect l="l" t="t" r="r" b="b"/>
                <a:pathLst>
                  <a:path w="1183382" h="343236" extrusionOk="0">
                    <a:moveTo>
                      <a:pt x="591635" y="343236"/>
                    </a:moveTo>
                    <a:cubicBezTo>
                      <a:pt x="265419" y="343236"/>
                      <a:pt x="0" y="194208"/>
                      <a:pt x="0" y="10973"/>
                    </a:cubicBezTo>
                    <a:cubicBezTo>
                      <a:pt x="0" y="4927"/>
                      <a:pt x="4871" y="0"/>
                      <a:pt x="10973" y="0"/>
                    </a:cubicBezTo>
                    <a:cubicBezTo>
                      <a:pt x="17075" y="0"/>
                      <a:pt x="21946" y="4871"/>
                      <a:pt x="21946" y="10973"/>
                    </a:cubicBezTo>
                    <a:cubicBezTo>
                      <a:pt x="21946" y="182115"/>
                      <a:pt x="277567" y="321346"/>
                      <a:pt x="591691" y="321346"/>
                    </a:cubicBezTo>
                    <a:cubicBezTo>
                      <a:pt x="905816" y="321346"/>
                      <a:pt x="1161437" y="182115"/>
                      <a:pt x="1161437" y="10973"/>
                    </a:cubicBezTo>
                    <a:cubicBezTo>
                      <a:pt x="1161437" y="4927"/>
                      <a:pt x="1166308" y="0"/>
                      <a:pt x="1172410" y="0"/>
                    </a:cubicBezTo>
                    <a:cubicBezTo>
                      <a:pt x="1178512" y="0"/>
                      <a:pt x="1183383" y="4871"/>
                      <a:pt x="1183383" y="10973"/>
                    </a:cubicBezTo>
                    <a:cubicBezTo>
                      <a:pt x="1183383" y="194208"/>
                      <a:pt x="917964" y="343236"/>
                      <a:pt x="591747" y="3432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8" name="Google Shape;1088;p33"/>
              <p:cNvSpPr/>
              <p:nvPr/>
            </p:nvSpPr>
            <p:spPr>
              <a:xfrm>
                <a:off x="4671124" y="4007647"/>
                <a:ext cx="2063630" cy="2400308"/>
              </a:xfrm>
              <a:custGeom>
                <a:avLst/>
                <a:gdLst/>
                <a:ahLst/>
                <a:cxnLst/>
                <a:rect l="l" t="t" r="r" b="b"/>
                <a:pathLst>
                  <a:path w="2063630" h="2400308" extrusionOk="0">
                    <a:moveTo>
                      <a:pt x="1951457" y="0"/>
                    </a:moveTo>
                    <a:lnTo>
                      <a:pt x="238861" y="0"/>
                    </a:lnTo>
                    <a:lnTo>
                      <a:pt x="16774" y="1206840"/>
                    </a:lnTo>
                    <a:cubicBezTo>
                      <a:pt x="-66642" y="1659972"/>
                      <a:pt x="167034" y="2112152"/>
                      <a:pt x="584896" y="2306248"/>
                    </a:cubicBezTo>
                    <a:lnTo>
                      <a:pt x="584896" y="2306248"/>
                    </a:lnTo>
                    <a:cubicBezTo>
                      <a:pt x="869629" y="2438537"/>
                      <a:pt x="1199709" y="2430923"/>
                      <a:pt x="1478059" y="2285702"/>
                    </a:cubicBezTo>
                    <a:lnTo>
                      <a:pt x="1520551" y="2263532"/>
                    </a:lnTo>
                    <a:cubicBezTo>
                      <a:pt x="1881701" y="2075091"/>
                      <a:pt x="2094384" y="1688244"/>
                      <a:pt x="2060010" y="1282362"/>
                    </a:cubicBezTo>
                    <a:lnTo>
                      <a:pt x="1951401" y="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9" name="Google Shape;1089;p33"/>
              <p:cNvSpPr/>
              <p:nvPr/>
            </p:nvSpPr>
            <p:spPr>
              <a:xfrm>
                <a:off x="5808744" y="3996711"/>
                <a:ext cx="585620" cy="2394721"/>
              </a:xfrm>
              <a:custGeom>
                <a:avLst/>
                <a:gdLst/>
                <a:ahLst/>
                <a:cxnLst/>
                <a:rect l="l" t="t" r="r" b="b"/>
                <a:pathLst>
                  <a:path w="585620" h="2394721" extrusionOk="0">
                    <a:moveTo>
                      <a:pt x="10919" y="2394721"/>
                    </a:moveTo>
                    <a:cubicBezTo>
                      <a:pt x="5713" y="2394721"/>
                      <a:pt x="1066" y="2390970"/>
                      <a:pt x="170" y="2385652"/>
                    </a:cubicBezTo>
                    <a:cubicBezTo>
                      <a:pt x="-893" y="2379661"/>
                      <a:pt x="3138" y="2374007"/>
                      <a:pt x="9072" y="2373000"/>
                    </a:cubicBezTo>
                    <a:cubicBezTo>
                      <a:pt x="473456" y="2292103"/>
                      <a:pt x="596508" y="1762721"/>
                      <a:pt x="556816" y="1294194"/>
                    </a:cubicBezTo>
                    <a:lnTo>
                      <a:pt x="448208" y="11888"/>
                    </a:lnTo>
                    <a:cubicBezTo>
                      <a:pt x="447704" y="5842"/>
                      <a:pt x="452183" y="579"/>
                      <a:pt x="458173" y="75"/>
                    </a:cubicBezTo>
                    <a:cubicBezTo>
                      <a:pt x="463379" y="-653"/>
                      <a:pt x="469482" y="3994"/>
                      <a:pt x="469986" y="10040"/>
                    </a:cubicBezTo>
                    <a:lnTo>
                      <a:pt x="578594" y="1292346"/>
                    </a:lnTo>
                    <a:cubicBezTo>
                      <a:pt x="619070" y="1770503"/>
                      <a:pt x="491707" y="2311137"/>
                      <a:pt x="12823" y="2394497"/>
                    </a:cubicBezTo>
                    <a:cubicBezTo>
                      <a:pt x="12207" y="2394609"/>
                      <a:pt x="11535" y="2394665"/>
                      <a:pt x="10919" y="2394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0" name="Google Shape;1090;p33"/>
              <p:cNvSpPr/>
              <p:nvPr/>
            </p:nvSpPr>
            <p:spPr>
              <a:xfrm>
                <a:off x="4987522" y="4667806"/>
                <a:ext cx="1080988" cy="551550"/>
              </a:xfrm>
              <a:custGeom>
                <a:avLst/>
                <a:gdLst/>
                <a:ahLst/>
                <a:cxnLst/>
                <a:rect l="l" t="t" r="r" b="b"/>
                <a:pathLst>
                  <a:path w="1080988" h="551550" extrusionOk="0">
                    <a:moveTo>
                      <a:pt x="1080989" y="276055"/>
                    </a:moveTo>
                    <a:cubicBezTo>
                      <a:pt x="1080989" y="352025"/>
                      <a:pt x="1053221" y="421053"/>
                      <a:pt x="1008658" y="470767"/>
                    </a:cubicBezTo>
                    <a:cubicBezTo>
                      <a:pt x="964095" y="520536"/>
                      <a:pt x="902345" y="551551"/>
                      <a:pt x="834325" y="551551"/>
                    </a:cubicBezTo>
                    <a:lnTo>
                      <a:pt x="246664" y="551551"/>
                    </a:lnTo>
                    <a:cubicBezTo>
                      <a:pt x="110624" y="551551"/>
                      <a:pt x="0" y="427995"/>
                      <a:pt x="0" y="276055"/>
                    </a:cubicBezTo>
                    <a:cubicBezTo>
                      <a:pt x="0" y="200086"/>
                      <a:pt x="27768" y="130554"/>
                      <a:pt x="72331" y="80784"/>
                    </a:cubicBezTo>
                    <a:cubicBezTo>
                      <a:pt x="116894" y="31015"/>
                      <a:pt x="178644" y="0"/>
                      <a:pt x="246664" y="0"/>
                    </a:cubicBezTo>
                    <a:lnTo>
                      <a:pt x="834325" y="0"/>
                    </a:lnTo>
                    <a:cubicBezTo>
                      <a:pt x="970365" y="0"/>
                      <a:pt x="1080989" y="123556"/>
                      <a:pt x="1080989" y="27605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1" name="Google Shape;1091;p33"/>
              <p:cNvSpPr/>
              <p:nvPr/>
            </p:nvSpPr>
            <p:spPr>
              <a:xfrm>
                <a:off x="4976605" y="4656890"/>
                <a:ext cx="1102934" cy="573440"/>
              </a:xfrm>
              <a:custGeom>
                <a:avLst/>
                <a:gdLst/>
                <a:ahLst/>
                <a:cxnLst/>
                <a:rect l="l" t="t" r="r" b="b"/>
                <a:pathLst>
                  <a:path w="1102934" h="573440" extrusionOk="0">
                    <a:moveTo>
                      <a:pt x="845242" y="573441"/>
                    </a:moveTo>
                    <a:lnTo>
                      <a:pt x="257581" y="573441"/>
                    </a:lnTo>
                    <a:cubicBezTo>
                      <a:pt x="115550" y="573441"/>
                      <a:pt x="0" y="444958"/>
                      <a:pt x="0" y="286972"/>
                    </a:cubicBezTo>
                    <a:cubicBezTo>
                      <a:pt x="0" y="211562"/>
                      <a:pt x="27376" y="137720"/>
                      <a:pt x="75130" y="84423"/>
                    </a:cubicBezTo>
                    <a:cubicBezTo>
                      <a:pt x="123892" y="29951"/>
                      <a:pt x="188665" y="0"/>
                      <a:pt x="257637" y="0"/>
                    </a:cubicBezTo>
                    <a:lnTo>
                      <a:pt x="845297" y="0"/>
                    </a:lnTo>
                    <a:cubicBezTo>
                      <a:pt x="987328" y="0"/>
                      <a:pt x="1102934" y="128762"/>
                      <a:pt x="1102934" y="286972"/>
                    </a:cubicBezTo>
                    <a:cubicBezTo>
                      <a:pt x="1102934" y="363110"/>
                      <a:pt x="1076230" y="434881"/>
                      <a:pt x="1027804" y="488961"/>
                    </a:cubicBezTo>
                    <a:cubicBezTo>
                      <a:pt x="979042" y="543434"/>
                      <a:pt x="914213" y="573385"/>
                      <a:pt x="845297" y="573385"/>
                    </a:cubicBezTo>
                    <a:close/>
                    <a:moveTo>
                      <a:pt x="257581" y="21889"/>
                    </a:moveTo>
                    <a:cubicBezTo>
                      <a:pt x="194991" y="21889"/>
                      <a:pt x="135928" y="49266"/>
                      <a:pt x="91365" y="99035"/>
                    </a:cubicBezTo>
                    <a:cubicBezTo>
                      <a:pt x="47194" y="148413"/>
                      <a:pt x="21834" y="216881"/>
                      <a:pt x="21834" y="286972"/>
                    </a:cubicBezTo>
                    <a:cubicBezTo>
                      <a:pt x="21834" y="432866"/>
                      <a:pt x="127587" y="551551"/>
                      <a:pt x="257525" y="551551"/>
                    </a:cubicBezTo>
                    <a:lnTo>
                      <a:pt x="845186" y="551551"/>
                    </a:lnTo>
                    <a:cubicBezTo>
                      <a:pt x="907831" y="551551"/>
                      <a:pt x="966838" y="524119"/>
                      <a:pt x="1011401" y="474406"/>
                    </a:cubicBezTo>
                    <a:cubicBezTo>
                      <a:pt x="1056244" y="424300"/>
                      <a:pt x="1080933" y="357792"/>
                      <a:pt x="1080933" y="287028"/>
                    </a:cubicBezTo>
                    <a:cubicBezTo>
                      <a:pt x="1080933" y="140855"/>
                      <a:pt x="975180" y="21946"/>
                      <a:pt x="845186" y="21946"/>
                    </a:cubicBezTo>
                    <a:lnTo>
                      <a:pt x="257525" y="2194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2" name="Google Shape;1092;p33"/>
              <p:cNvSpPr/>
              <p:nvPr/>
            </p:nvSpPr>
            <p:spPr>
              <a:xfrm>
                <a:off x="5047985" y="4724238"/>
                <a:ext cx="960175" cy="438632"/>
              </a:xfrm>
              <a:custGeom>
                <a:avLst/>
                <a:gdLst/>
                <a:ahLst/>
                <a:cxnLst/>
                <a:rect l="l" t="t" r="r" b="b"/>
                <a:pathLst>
                  <a:path w="960175" h="438632" extrusionOk="0">
                    <a:moveTo>
                      <a:pt x="960120" y="219568"/>
                    </a:moveTo>
                    <a:cubicBezTo>
                      <a:pt x="960120" y="279974"/>
                      <a:pt x="935431" y="334838"/>
                      <a:pt x="895907" y="374419"/>
                    </a:cubicBezTo>
                    <a:cubicBezTo>
                      <a:pt x="856326" y="413999"/>
                      <a:pt x="801462" y="438632"/>
                      <a:pt x="741056" y="438632"/>
                    </a:cubicBezTo>
                    <a:lnTo>
                      <a:pt x="219064" y="438632"/>
                    </a:lnTo>
                    <a:cubicBezTo>
                      <a:pt x="98251" y="438632"/>
                      <a:pt x="0" y="340381"/>
                      <a:pt x="0" y="219512"/>
                    </a:cubicBezTo>
                    <a:cubicBezTo>
                      <a:pt x="0" y="159106"/>
                      <a:pt x="24689" y="103794"/>
                      <a:pt x="64213" y="64213"/>
                    </a:cubicBezTo>
                    <a:cubicBezTo>
                      <a:pt x="103794" y="24633"/>
                      <a:pt x="158658" y="0"/>
                      <a:pt x="219064" y="0"/>
                    </a:cubicBezTo>
                    <a:lnTo>
                      <a:pt x="741056" y="0"/>
                    </a:lnTo>
                    <a:cubicBezTo>
                      <a:pt x="861869" y="0"/>
                      <a:pt x="960176" y="98251"/>
                      <a:pt x="960176" y="21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3" name="Google Shape;1093;p33"/>
              <p:cNvSpPr/>
              <p:nvPr/>
            </p:nvSpPr>
            <p:spPr>
              <a:xfrm>
                <a:off x="5047929" y="4724238"/>
                <a:ext cx="319890" cy="438632"/>
              </a:xfrm>
              <a:custGeom>
                <a:avLst/>
                <a:gdLst/>
                <a:ahLst/>
                <a:cxnLst/>
                <a:rect l="l" t="t" r="r" b="b"/>
                <a:pathLst>
                  <a:path w="319890" h="438632" extrusionOk="0">
                    <a:moveTo>
                      <a:pt x="319891" y="438632"/>
                    </a:moveTo>
                    <a:lnTo>
                      <a:pt x="219064" y="438632"/>
                    </a:lnTo>
                    <a:cubicBezTo>
                      <a:pt x="98251" y="438632"/>
                      <a:pt x="0" y="340381"/>
                      <a:pt x="0" y="219512"/>
                    </a:cubicBezTo>
                    <a:cubicBezTo>
                      <a:pt x="0" y="159106"/>
                      <a:pt x="24689" y="103794"/>
                      <a:pt x="64213" y="64213"/>
                    </a:cubicBezTo>
                    <a:cubicBezTo>
                      <a:pt x="103794" y="24633"/>
                      <a:pt x="158658" y="0"/>
                      <a:pt x="219064" y="0"/>
                    </a:cubicBezTo>
                    <a:lnTo>
                      <a:pt x="319891" y="0"/>
                    </a:lnTo>
                    <a:cubicBezTo>
                      <a:pt x="259484" y="0"/>
                      <a:pt x="204620" y="24689"/>
                      <a:pt x="165040" y="64213"/>
                    </a:cubicBezTo>
                    <a:cubicBezTo>
                      <a:pt x="125459" y="103794"/>
                      <a:pt x="100771" y="159106"/>
                      <a:pt x="100771" y="219512"/>
                    </a:cubicBezTo>
                    <a:cubicBezTo>
                      <a:pt x="100771" y="340325"/>
                      <a:pt x="199022" y="438632"/>
                      <a:pt x="319891" y="438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4" name="Google Shape;1094;p33"/>
              <p:cNvSpPr/>
              <p:nvPr/>
            </p:nvSpPr>
            <p:spPr>
              <a:xfrm>
                <a:off x="5211177" y="4808269"/>
                <a:ext cx="654840" cy="270610"/>
              </a:xfrm>
              <a:custGeom>
                <a:avLst/>
                <a:gdLst/>
                <a:ahLst/>
                <a:cxnLst/>
                <a:rect l="l" t="t" r="r" b="b"/>
                <a:pathLst>
                  <a:path w="654840" h="270610" extrusionOk="0">
                    <a:moveTo>
                      <a:pt x="426819" y="270569"/>
                    </a:moveTo>
                    <a:cubicBezTo>
                      <a:pt x="421053" y="270569"/>
                      <a:pt x="415679" y="267546"/>
                      <a:pt x="412712" y="262508"/>
                    </a:cubicBezTo>
                    <a:lnTo>
                      <a:pt x="285573" y="48258"/>
                    </a:lnTo>
                    <a:lnTo>
                      <a:pt x="154851" y="262675"/>
                    </a:lnTo>
                    <a:cubicBezTo>
                      <a:pt x="151716" y="267826"/>
                      <a:pt x="145558" y="271241"/>
                      <a:pt x="139959" y="270513"/>
                    </a:cubicBezTo>
                    <a:cubicBezTo>
                      <a:pt x="133913" y="270177"/>
                      <a:pt x="128538" y="266594"/>
                      <a:pt x="125963" y="261108"/>
                    </a:cubicBezTo>
                    <a:lnTo>
                      <a:pt x="76530" y="155970"/>
                    </a:lnTo>
                    <a:lnTo>
                      <a:pt x="16403" y="155970"/>
                    </a:lnTo>
                    <a:cubicBezTo>
                      <a:pt x="7334" y="155970"/>
                      <a:pt x="0" y="148637"/>
                      <a:pt x="0" y="139567"/>
                    </a:cubicBezTo>
                    <a:cubicBezTo>
                      <a:pt x="0" y="130498"/>
                      <a:pt x="7334" y="123164"/>
                      <a:pt x="16403" y="123164"/>
                    </a:cubicBezTo>
                    <a:lnTo>
                      <a:pt x="86999" y="123164"/>
                    </a:lnTo>
                    <a:cubicBezTo>
                      <a:pt x="93381" y="123164"/>
                      <a:pt x="99147" y="126859"/>
                      <a:pt x="101834" y="132569"/>
                    </a:cubicBezTo>
                    <a:lnTo>
                      <a:pt x="142702" y="219512"/>
                    </a:lnTo>
                    <a:lnTo>
                      <a:pt x="271745" y="7894"/>
                    </a:lnTo>
                    <a:cubicBezTo>
                      <a:pt x="274768" y="2967"/>
                      <a:pt x="281206" y="1512"/>
                      <a:pt x="285853" y="0"/>
                    </a:cubicBezTo>
                    <a:cubicBezTo>
                      <a:pt x="291619" y="0"/>
                      <a:pt x="296937" y="3079"/>
                      <a:pt x="299849" y="8062"/>
                    </a:cubicBezTo>
                    <a:lnTo>
                      <a:pt x="422789" y="215257"/>
                    </a:lnTo>
                    <a:lnTo>
                      <a:pt x="452124" y="129938"/>
                    </a:lnTo>
                    <a:cubicBezTo>
                      <a:pt x="454363" y="123332"/>
                      <a:pt x="460634" y="118853"/>
                      <a:pt x="467632" y="118853"/>
                    </a:cubicBezTo>
                    <a:lnTo>
                      <a:pt x="638438" y="118853"/>
                    </a:lnTo>
                    <a:cubicBezTo>
                      <a:pt x="647507" y="118853"/>
                      <a:pt x="654841" y="126187"/>
                      <a:pt x="654841" y="135257"/>
                    </a:cubicBezTo>
                    <a:cubicBezTo>
                      <a:pt x="654841" y="144326"/>
                      <a:pt x="647507" y="151660"/>
                      <a:pt x="638438" y="151660"/>
                    </a:cubicBezTo>
                    <a:lnTo>
                      <a:pt x="479332" y="151660"/>
                    </a:lnTo>
                    <a:lnTo>
                      <a:pt x="442271" y="259429"/>
                    </a:lnTo>
                    <a:cubicBezTo>
                      <a:pt x="440199" y="265474"/>
                      <a:pt x="434769" y="269729"/>
                      <a:pt x="428443" y="270401"/>
                    </a:cubicBezTo>
                    <a:cubicBezTo>
                      <a:pt x="427883" y="270457"/>
                      <a:pt x="427323" y="270457"/>
                      <a:pt x="426763" y="2704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5" name="Google Shape;1095;p33"/>
              <p:cNvSpPr/>
              <p:nvPr/>
            </p:nvSpPr>
            <p:spPr>
              <a:xfrm>
                <a:off x="3749611" y="2036014"/>
                <a:ext cx="838005" cy="1272844"/>
              </a:xfrm>
              <a:custGeom>
                <a:avLst/>
                <a:gdLst/>
                <a:ahLst/>
                <a:cxnLst/>
                <a:rect l="l" t="t" r="r" b="b"/>
                <a:pathLst>
                  <a:path w="838005" h="1272844" extrusionOk="0">
                    <a:moveTo>
                      <a:pt x="636422" y="0"/>
                    </a:moveTo>
                    <a:cubicBezTo>
                      <a:pt x="284957" y="0"/>
                      <a:pt x="0" y="284957"/>
                      <a:pt x="0" y="636422"/>
                    </a:cubicBezTo>
                    <a:cubicBezTo>
                      <a:pt x="0" y="987888"/>
                      <a:pt x="284957" y="1272845"/>
                      <a:pt x="636422" y="1272845"/>
                    </a:cubicBezTo>
                    <a:cubicBezTo>
                      <a:pt x="905200" y="891092"/>
                      <a:pt x="905200" y="381697"/>
                      <a:pt x="636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6" name="Google Shape;1096;p33"/>
              <p:cNvSpPr/>
              <p:nvPr/>
            </p:nvSpPr>
            <p:spPr>
              <a:xfrm>
                <a:off x="3759210" y="2606319"/>
                <a:ext cx="724125" cy="532852"/>
              </a:xfrm>
              <a:custGeom>
                <a:avLst/>
                <a:gdLst/>
                <a:ahLst/>
                <a:cxnLst/>
                <a:rect l="l" t="t" r="r" b="b"/>
                <a:pathLst>
                  <a:path w="724125" h="532852" extrusionOk="0">
                    <a:moveTo>
                      <a:pt x="687454" y="532853"/>
                    </a:moveTo>
                    <a:cubicBezTo>
                      <a:pt x="44593" y="532853"/>
                      <a:pt x="422" y="17019"/>
                      <a:pt x="31" y="11701"/>
                    </a:cubicBezTo>
                    <a:cubicBezTo>
                      <a:pt x="-417" y="5654"/>
                      <a:pt x="4117" y="448"/>
                      <a:pt x="10164" y="0"/>
                    </a:cubicBezTo>
                    <a:cubicBezTo>
                      <a:pt x="16098" y="168"/>
                      <a:pt x="21416" y="4087"/>
                      <a:pt x="21864" y="10133"/>
                    </a:cubicBezTo>
                    <a:cubicBezTo>
                      <a:pt x="23376" y="30847"/>
                      <a:pt x="65531" y="510963"/>
                      <a:pt x="686838" y="510963"/>
                    </a:cubicBezTo>
                    <a:cubicBezTo>
                      <a:pt x="695460" y="510963"/>
                      <a:pt x="704081" y="510851"/>
                      <a:pt x="712927" y="510683"/>
                    </a:cubicBezTo>
                    <a:lnTo>
                      <a:pt x="713151" y="510683"/>
                    </a:lnTo>
                    <a:cubicBezTo>
                      <a:pt x="719085" y="510683"/>
                      <a:pt x="723955" y="515442"/>
                      <a:pt x="724123" y="521376"/>
                    </a:cubicBezTo>
                    <a:cubicBezTo>
                      <a:pt x="724235" y="527422"/>
                      <a:pt x="719477" y="532405"/>
                      <a:pt x="713430" y="532573"/>
                    </a:cubicBezTo>
                    <a:cubicBezTo>
                      <a:pt x="704697" y="532741"/>
                      <a:pt x="695964" y="532853"/>
                      <a:pt x="687454" y="532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7" name="Google Shape;1097;p33"/>
              <p:cNvSpPr/>
              <p:nvPr/>
            </p:nvSpPr>
            <p:spPr>
              <a:xfrm>
                <a:off x="3911124" y="825255"/>
                <a:ext cx="3537440" cy="3537682"/>
              </a:xfrm>
              <a:custGeom>
                <a:avLst/>
                <a:gdLst/>
                <a:ahLst/>
                <a:cxnLst/>
                <a:rect l="l" t="t" r="r" b="b"/>
                <a:pathLst>
                  <a:path w="3537440" h="3537682" extrusionOk="0">
                    <a:moveTo>
                      <a:pt x="3537440" y="2006063"/>
                    </a:moveTo>
                    <a:cubicBezTo>
                      <a:pt x="3537440" y="1029260"/>
                      <a:pt x="2745551" y="0"/>
                      <a:pt x="1768748" y="0"/>
                    </a:cubicBezTo>
                    <a:cubicBezTo>
                      <a:pt x="791945" y="0"/>
                      <a:pt x="0" y="1029204"/>
                      <a:pt x="0" y="2006063"/>
                    </a:cubicBezTo>
                    <a:cubicBezTo>
                      <a:pt x="0" y="2883495"/>
                      <a:pt x="487170" y="3468916"/>
                      <a:pt x="1501706" y="3532010"/>
                    </a:cubicBezTo>
                    <a:cubicBezTo>
                      <a:pt x="2660736" y="3604117"/>
                      <a:pt x="3537384" y="2982922"/>
                      <a:pt x="3537384" y="2006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8" name="Google Shape;1098;p33"/>
              <p:cNvSpPr/>
              <p:nvPr/>
            </p:nvSpPr>
            <p:spPr>
              <a:xfrm>
                <a:off x="5402021" y="3187718"/>
                <a:ext cx="1720340" cy="1184494"/>
              </a:xfrm>
              <a:custGeom>
                <a:avLst/>
                <a:gdLst/>
                <a:ahLst/>
                <a:cxnLst/>
                <a:rect l="l" t="t" r="r" b="b"/>
                <a:pathLst>
                  <a:path w="1720340" h="1184494" extrusionOk="0">
                    <a:moveTo>
                      <a:pt x="61698" y="1184494"/>
                    </a:moveTo>
                    <a:cubicBezTo>
                      <a:pt x="44735" y="1184494"/>
                      <a:pt x="27772" y="1184326"/>
                      <a:pt x="10697" y="1183878"/>
                    </a:cubicBezTo>
                    <a:cubicBezTo>
                      <a:pt x="4651" y="1183711"/>
                      <a:pt x="-164" y="1178728"/>
                      <a:pt x="4" y="1172682"/>
                    </a:cubicBezTo>
                    <a:cubicBezTo>
                      <a:pt x="172" y="1166635"/>
                      <a:pt x="5658" y="1161653"/>
                      <a:pt x="11201" y="1161989"/>
                    </a:cubicBezTo>
                    <a:cubicBezTo>
                      <a:pt x="841439" y="1181583"/>
                      <a:pt x="1519905" y="717926"/>
                      <a:pt x="1698773" y="8277"/>
                    </a:cubicBezTo>
                    <a:cubicBezTo>
                      <a:pt x="1700284" y="2399"/>
                      <a:pt x="1706275" y="-1128"/>
                      <a:pt x="1712097" y="328"/>
                    </a:cubicBezTo>
                    <a:cubicBezTo>
                      <a:pt x="1717975" y="1783"/>
                      <a:pt x="1721502" y="7718"/>
                      <a:pt x="1719991" y="13596"/>
                    </a:cubicBezTo>
                    <a:cubicBezTo>
                      <a:pt x="1542299" y="718710"/>
                      <a:pt x="879340" y="1184438"/>
                      <a:pt x="61698" y="1184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9" name="Google Shape;1099;p33"/>
              <p:cNvSpPr/>
              <p:nvPr/>
            </p:nvSpPr>
            <p:spPr>
              <a:xfrm>
                <a:off x="5144219" y="868711"/>
                <a:ext cx="929319" cy="455190"/>
              </a:xfrm>
              <a:custGeom>
                <a:avLst/>
                <a:gdLst/>
                <a:ahLst/>
                <a:cxnLst/>
                <a:rect l="l" t="t" r="r" b="b"/>
                <a:pathLst>
                  <a:path w="929319" h="455190" extrusionOk="0">
                    <a:moveTo>
                      <a:pt x="555023" y="455190"/>
                    </a:moveTo>
                    <a:cubicBezTo>
                      <a:pt x="541755" y="455190"/>
                      <a:pt x="528431" y="454238"/>
                      <a:pt x="514995" y="452279"/>
                    </a:cubicBezTo>
                    <a:cubicBezTo>
                      <a:pt x="395246" y="434868"/>
                      <a:pt x="275497" y="433189"/>
                      <a:pt x="158883" y="447408"/>
                    </a:cubicBezTo>
                    <a:cubicBezTo>
                      <a:pt x="108889" y="453735"/>
                      <a:pt x="60575" y="433133"/>
                      <a:pt x="29673" y="392824"/>
                    </a:cubicBezTo>
                    <a:cubicBezTo>
                      <a:pt x="-1399" y="352236"/>
                      <a:pt x="-8564" y="299892"/>
                      <a:pt x="10526" y="252809"/>
                    </a:cubicBezTo>
                    <a:cubicBezTo>
                      <a:pt x="50498" y="154278"/>
                      <a:pt x="88679" y="78644"/>
                      <a:pt x="134250" y="7545"/>
                    </a:cubicBezTo>
                    <a:cubicBezTo>
                      <a:pt x="139177" y="-69"/>
                      <a:pt x="149254" y="-2308"/>
                      <a:pt x="156923" y="2618"/>
                    </a:cubicBezTo>
                    <a:cubicBezTo>
                      <a:pt x="164537" y="7489"/>
                      <a:pt x="166776" y="17678"/>
                      <a:pt x="161850" y="25292"/>
                    </a:cubicBezTo>
                    <a:cubicBezTo>
                      <a:pt x="117399" y="94599"/>
                      <a:pt x="80114" y="168554"/>
                      <a:pt x="40925" y="265182"/>
                    </a:cubicBezTo>
                    <a:cubicBezTo>
                      <a:pt x="26257" y="301403"/>
                      <a:pt x="31744" y="341655"/>
                      <a:pt x="55705" y="372894"/>
                    </a:cubicBezTo>
                    <a:cubicBezTo>
                      <a:pt x="79442" y="403853"/>
                      <a:pt x="116559" y="419585"/>
                      <a:pt x="154852" y="414882"/>
                    </a:cubicBezTo>
                    <a:cubicBezTo>
                      <a:pt x="274265" y="400214"/>
                      <a:pt x="397037" y="401950"/>
                      <a:pt x="519698" y="419809"/>
                    </a:cubicBezTo>
                    <a:cubicBezTo>
                      <a:pt x="630825" y="436156"/>
                      <a:pt x="739769" y="374182"/>
                      <a:pt x="784780" y="269436"/>
                    </a:cubicBezTo>
                    <a:cubicBezTo>
                      <a:pt x="854648" y="106916"/>
                      <a:pt x="897643" y="16894"/>
                      <a:pt x="898091" y="15998"/>
                    </a:cubicBezTo>
                    <a:cubicBezTo>
                      <a:pt x="902010" y="7825"/>
                      <a:pt x="911807" y="4410"/>
                      <a:pt x="919981" y="8272"/>
                    </a:cubicBezTo>
                    <a:cubicBezTo>
                      <a:pt x="928155" y="12191"/>
                      <a:pt x="931626" y="21989"/>
                      <a:pt x="927707" y="30162"/>
                    </a:cubicBezTo>
                    <a:cubicBezTo>
                      <a:pt x="927259" y="31058"/>
                      <a:pt x="884487" y="120576"/>
                      <a:pt x="814955" y="282369"/>
                    </a:cubicBezTo>
                    <a:cubicBezTo>
                      <a:pt x="769441" y="388122"/>
                      <a:pt x="666095" y="455190"/>
                      <a:pt x="554911" y="455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0" name="Google Shape;1100;p33"/>
              <p:cNvSpPr/>
              <p:nvPr/>
            </p:nvSpPr>
            <p:spPr>
              <a:xfrm>
                <a:off x="6013229" y="952168"/>
                <a:ext cx="1031073" cy="1140501"/>
              </a:xfrm>
              <a:custGeom>
                <a:avLst/>
                <a:gdLst/>
                <a:ahLst/>
                <a:cxnLst/>
                <a:rect l="l" t="t" r="r" b="b"/>
                <a:pathLst>
                  <a:path w="1031073" h="1140501" extrusionOk="0">
                    <a:moveTo>
                      <a:pt x="1020105" y="1140445"/>
                    </a:moveTo>
                    <a:cubicBezTo>
                      <a:pt x="1015738" y="1140445"/>
                      <a:pt x="1011651" y="1137814"/>
                      <a:pt x="1009915" y="1133559"/>
                    </a:cubicBezTo>
                    <a:cubicBezTo>
                      <a:pt x="812965" y="636256"/>
                      <a:pt x="437818" y="220298"/>
                      <a:pt x="6352" y="20884"/>
                    </a:cubicBezTo>
                    <a:cubicBezTo>
                      <a:pt x="866" y="18365"/>
                      <a:pt x="-1541" y="11870"/>
                      <a:pt x="1034" y="6328"/>
                    </a:cubicBezTo>
                    <a:cubicBezTo>
                      <a:pt x="3553" y="842"/>
                      <a:pt x="10047" y="-1510"/>
                      <a:pt x="15590" y="1010"/>
                    </a:cubicBezTo>
                    <a:cubicBezTo>
                      <a:pt x="451982" y="202775"/>
                      <a:pt x="831272" y="623156"/>
                      <a:pt x="1030294" y="1125498"/>
                    </a:cubicBezTo>
                    <a:cubicBezTo>
                      <a:pt x="1032533" y="1131096"/>
                      <a:pt x="1029790" y="1137478"/>
                      <a:pt x="1024136" y="1139718"/>
                    </a:cubicBezTo>
                    <a:cubicBezTo>
                      <a:pt x="1022792" y="1140278"/>
                      <a:pt x="1021448" y="1140501"/>
                      <a:pt x="1020105" y="11405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1" name="Google Shape;1101;p33"/>
              <p:cNvSpPr/>
              <p:nvPr/>
            </p:nvSpPr>
            <p:spPr>
              <a:xfrm>
                <a:off x="4847568" y="4114639"/>
                <a:ext cx="1801883" cy="264739"/>
              </a:xfrm>
              <a:custGeom>
                <a:avLst/>
                <a:gdLst/>
                <a:ahLst/>
                <a:cxnLst/>
                <a:rect l="l" t="t" r="r" b="b"/>
                <a:pathLst>
                  <a:path w="1801883" h="264739" extrusionOk="0">
                    <a:moveTo>
                      <a:pt x="745810" y="264683"/>
                    </a:moveTo>
                    <a:cubicBezTo>
                      <a:pt x="685963" y="264683"/>
                      <a:pt x="625445" y="262779"/>
                      <a:pt x="564255" y="258973"/>
                    </a:cubicBezTo>
                    <a:cubicBezTo>
                      <a:pt x="362042" y="246376"/>
                      <a:pt x="176008" y="212562"/>
                      <a:pt x="11304" y="158482"/>
                    </a:cubicBezTo>
                    <a:cubicBezTo>
                      <a:pt x="2683" y="155627"/>
                      <a:pt x="-2020" y="146334"/>
                      <a:pt x="835" y="137768"/>
                    </a:cubicBezTo>
                    <a:cubicBezTo>
                      <a:pt x="3691" y="129146"/>
                      <a:pt x="12872" y="124500"/>
                      <a:pt x="21549" y="127299"/>
                    </a:cubicBezTo>
                    <a:cubicBezTo>
                      <a:pt x="183622" y="180539"/>
                      <a:pt x="366857" y="213794"/>
                      <a:pt x="566270" y="226222"/>
                    </a:cubicBezTo>
                    <a:cubicBezTo>
                      <a:pt x="1018339" y="254438"/>
                      <a:pt x="1437432" y="176733"/>
                      <a:pt x="1777981" y="1840"/>
                    </a:cubicBezTo>
                    <a:cubicBezTo>
                      <a:pt x="1786043" y="-2359"/>
                      <a:pt x="1795896" y="888"/>
                      <a:pt x="1800094" y="8950"/>
                    </a:cubicBezTo>
                    <a:cubicBezTo>
                      <a:pt x="1804181" y="17011"/>
                      <a:pt x="1801046" y="26921"/>
                      <a:pt x="1792929" y="31063"/>
                    </a:cubicBezTo>
                    <a:cubicBezTo>
                      <a:pt x="1493360" y="184962"/>
                      <a:pt x="1134281" y="264739"/>
                      <a:pt x="745754" y="2647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2" name="Google Shape;1102;p33"/>
              <p:cNvSpPr/>
              <p:nvPr/>
            </p:nvSpPr>
            <p:spPr>
              <a:xfrm>
                <a:off x="6866656" y="2037661"/>
                <a:ext cx="837977" cy="1269663"/>
              </a:xfrm>
              <a:custGeom>
                <a:avLst/>
                <a:gdLst/>
                <a:ahLst/>
                <a:cxnLst/>
                <a:rect l="l" t="t" r="r" b="b"/>
                <a:pathLst>
                  <a:path w="837977" h="1269663" extrusionOk="0">
                    <a:moveTo>
                      <a:pt x="176810" y="35078"/>
                    </a:moveTo>
                    <a:cubicBezTo>
                      <a:pt x="192710" y="10502"/>
                      <a:pt x="221597" y="-1983"/>
                      <a:pt x="250765" y="257"/>
                    </a:cubicBezTo>
                    <a:cubicBezTo>
                      <a:pt x="579277" y="25393"/>
                      <a:pt x="837978" y="299881"/>
                      <a:pt x="837978" y="634832"/>
                    </a:cubicBezTo>
                    <a:cubicBezTo>
                      <a:pt x="837978" y="969782"/>
                      <a:pt x="579221" y="1244270"/>
                      <a:pt x="250765" y="1269406"/>
                    </a:cubicBezTo>
                    <a:cubicBezTo>
                      <a:pt x="221597" y="1271646"/>
                      <a:pt x="192654" y="1259162"/>
                      <a:pt x="176810" y="1234585"/>
                    </a:cubicBezTo>
                    <a:cubicBezTo>
                      <a:pt x="-58937" y="869739"/>
                      <a:pt x="-58937" y="399980"/>
                      <a:pt x="176810" y="35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3" name="Google Shape;1103;p33"/>
              <p:cNvSpPr/>
              <p:nvPr/>
            </p:nvSpPr>
            <p:spPr>
              <a:xfrm>
                <a:off x="6970910" y="2606263"/>
                <a:ext cx="724106" cy="532628"/>
              </a:xfrm>
              <a:custGeom>
                <a:avLst/>
                <a:gdLst/>
                <a:ahLst/>
                <a:cxnLst/>
                <a:rect l="l" t="t" r="r" b="b"/>
                <a:pathLst>
                  <a:path w="724106" h="532628" extrusionOk="0">
                    <a:moveTo>
                      <a:pt x="10975" y="532629"/>
                    </a:moveTo>
                    <a:cubicBezTo>
                      <a:pt x="5040" y="532629"/>
                      <a:pt x="226" y="527926"/>
                      <a:pt x="2" y="521936"/>
                    </a:cubicBezTo>
                    <a:cubicBezTo>
                      <a:pt x="-110" y="515890"/>
                      <a:pt x="4648" y="510851"/>
                      <a:pt x="10695" y="510683"/>
                    </a:cubicBezTo>
                    <a:cubicBezTo>
                      <a:pt x="673317" y="494000"/>
                      <a:pt x="701981" y="15283"/>
                      <a:pt x="702205" y="10469"/>
                    </a:cubicBezTo>
                    <a:cubicBezTo>
                      <a:pt x="702485" y="4423"/>
                      <a:pt x="707356" y="224"/>
                      <a:pt x="713626" y="0"/>
                    </a:cubicBezTo>
                    <a:cubicBezTo>
                      <a:pt x="719672" y="280"/>
                      <a:pt x="724374" y="5374"/>
                      <a:pt x="724095" y="11421"/>
                    </a:cubicBezTo>
                    <a:cubicBezTo>
                      <a:pt x="723871" y="16459"/>
                      <a:pt x="694143" y="515386"/>
                      <a:pt x="11199" y="532573"/>
                    </a:cubicBezTo>
                    <a:lnTo>
                      <a:pt x="10918" y="5325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4" name="Google Shape;1104;p33"/>
              <p:cNvSpPr/>
              <p:nvPr/>
            </p:nvSpPr>
            <p:spPr>
              <a:xfrm>
                <a:off x="4267236" y="1380725"/>
                <a:ext cx="2355344" cy="2426388"/>
              </a:xfrm>
              <a:custGeom>
                <a:avLst/>
                <a:gdLst/>
                <a:ahLst/>
                <a:cxnLst/>
                <a:rect l="l" t="t" r="r" b="b"/>
                <a:pathLst>
                  <a:path w="2355344" h="2426388" extrusionOk="0">
                    <a:moveTo>
                      <a:pt x="2355345" y="1317520"/>
                    </a:moveTo>
                    <a:cubicBezTo>
                      <a:pt x="2355345" y="647507"/>
                      <a:pt x="1828091" y="0"/>
                      <a:pt x="1177673" y="0"/>
                    </a:cubicBezTo>
                    <a:cubicBezTo>
                      <a:pt x="527254" y="0"/>
                      <a:pt x="0" y="647507"/>
                      <a:pt x="0" y="1317520"/>
                    </a:cubicBezTo>
                    <a:cubicBezTo>
                      <a:pt x="0" y="1987533"/>
                      <a:pt x="527254" y="2426388"/>
                      <a:pt x="1177673" y="2426388"/>
                    </a:cubicBezTo>
                    <a:cubicBezTo>
                      <a:pt x="1828091" y="2426388"/>
                      <a:pt x="2355345" y="1987533"/>
                      <a:pt x="2355345" y="1317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5" name="Google Shape;1105;p33"/>
              <p:cNvSpPr/>
              <p:nvPr/>
            </p:nvSpPr>
            <p:spPr>
              <a:xfrm>
                <a:off x="5907446" y="2891332"/>
                <a:ext cx="486218" cy="486162"/>
              </a:xfrm>
              <a:custGeom>
                <a:avLst/>
                <a:gdLst/>
                <a:ahLst/>
                <a:cxnLst/>
                <a:rect l="l" t="t" r="r" b="b"/>
                <a:pathLst>
                  <a:path w="486218" h="486162" extrusionOk="0">
                    <a:moveTo>
                      <a:pt x="448821" y="186985"/>
                    </a:moveTo>
                    <a:lnTo>
                      <a:pt x="448821" y="149588"/>
                    </a:lnTo>
                    <a:lnTo>
                      <a:pt x="448821" y="112191"/>
                    </a:lnTo>
                    <a:lnTo>
                      <a:pt x="411424" y="112191"/>
                    </a:lnTo>
                    <a:lnTo>
                      <a:pt x="411424" y="74794"/>
                    </a:lnTo>
                    <a:lnTo>
                      <a:pt x="374027" y="74794"/>
                    </a:lnTo>
                    <a:lnTo>
                      <a:pt x="374027" y="37397"/>
                    </a:lnTo>
                    <a:lnTo>
                      <a:pt x="336630" y="37397"/>
                    </a:lnTo>
                    <a:lnTo>
                      <a:pt x="299177" y="37397"/>
                    </a:lnTo>
                    <a:lnTo>
                      <a:pt x="299177" y="0"/>
                    </a:lnTo>
                    <a:lnTo>
                      <a:pt x="261780" y="0"/>
                    </a:lnTo>
                    <a:lnTo>
                      <a:pt x="224383" y="0"/>
                    </a:lnTo>
                    <a:lnTo>
                      <a:pt x="186985" y="0"/>
                    </a:lnTo>
                    <a:lnTo>
                      <a:pt x="186985" y="37397"/>
                    </a:lnTo>
                    <a:lnTo>
                      <a:pt x="149588" y="37397"/>
                    </a:lnTo>
                    <a:lnTo>
                      <a:pt x="112191" y="37397"/>
                    </a:lnTo>
                    <a:lnTo>
                      <a:pt x="112191" y="74794"/>
                    </a:lnTo>
                    <a:lnTo>
                      <a:pt x="74794" y="74794"/>
                    </a:lnTo>
                    <a:lnTo>
                      <a:pt x="74794" y="112191"/>
                    </a:lnTo>
                    <a:lnTo>
                      <a:pt x="37397" y="112191"/>
                    </a:lnTo>
                    <a:lnTo>
                      <a:pt x="37397" y="149588"/>
                    </a:lnTo>
                    <a:lnTo>
                      <a:pt x="37397" y="186985"/>
                    </a:lnTo>
                    <a:lnTo>
                      <a:pt x="0" y="186985"/>
                    </a:lnTo>
                    <a:lnTo>
                      <a:pt x="0" y="224382"/>
                    </a:lnTo>
                    <a:lnTo>
                      <a:pt x="0" y="261779"/>
                    </a:lnTo>
                    <a:lnTo>
                      <a:pt x="0" y="299177"/>
                    </a:lnTo>
                    <a:lnTo>
                      <a:pt x="37397" y="299177"/>
                    </a:lnTo>
                    <a:lnTo>
                      <a:pt x="37397" y="336574"/>
                    </a:lnTo>
                    <a:lnTo>
                      <a:pt x="37397" y="373971"/>
                    </a:lnTo>
                    <a:lnTo>
                      <a:pt x="74794" y="373971"/>
                    </a:lnTo>
                    <a:lnTo>
                      <a:pt x="74794" y="411368"/>
                    </a:lnTo>
                    <a:lnTo>
                      <a:pt x="112191" y="411368"/>
                    </a:lnTo>
                    <a:lnTo>
                      <a:pt x="112191" y="448765"/>
                    </a:lnTo>
                    <a:lnTo>
                      <a:pt x="149588" y="448765"/>
                    </a:lnTo>
                    <a:lnTo>
                      <a:pt x="186985" y="448765"/>
                    </a:lnTo>
                    <a:lnTo>
                      <a:pt x="186985" y="486162"/>
                    </a:lnTo>
                    <a:lnTo>
                      <a:pt x="224383" y="486162"/>
                    </a:lnTo>
                    <a:lnTo>
                      <a:pt x="261780" y="486162"/>
                    </a:lnTo>
                    <a:lnTo>
                      <a:pt x="299177" y="486162"/>
                    </a:lnTo>
                    <a:lnTo>
                      <a:pt x="299177" y="448765"/>
                    </a:lnTo>
                    <a:lnTo>
                      <a:pt x="336630" y="448765"/>
                    </a:lnTo>
                    <a:lnTo>
                      <a:pt x="374027" y="448765"/>
                    </a:lnTo>
                    <a:lnTo>
                      <a:pt x="374027" y="411368"/>
                    </a:lnTo>
                    <a:lnTo>
                      <a:pt x="411424" y="411368"/>
                    </a:lnTo>
                    <a:lnTo>
                      <a:pt x="411424" y="373971"/>
                    </a:lnTo>
                    <a:lnTo>
                      <a:pt x="448821" y="373971"/>
                    </a:lnTo>
                    <a:lnTo>
                      <a:pt x="448821" y="336574"/>
                    </a:lnTo>
                    <a:lnTo>
                      <a:pt x="448821" y="299177"/>
                    </a:lnTo>
                    <a:lnTo>
                      <a:pt x="486218" y="299177"/>
                    </a:lnTo>
                    <a:lnTo>
                      <a:pt x="486218" y="261779"/>
                    </a:lnTo>
                    <a:lnTo>
                      <a:pt x="486218" y="224382"/>
                    </a:lnTo>
                    <a:lnTo>
                      <a:pt x="486218" y="186985"/>
                    </a:lnTo>
                    <a:lnTo>
                      <a:pt x="448821" y="1869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6" name="Google Shape;1106;p33"/>
              <p:cNvSpPr/>
              <p:nvPr/>
            </p:nvSpPr>
            <p:spPr>
              <a:xfrm>
                <a:off x="4288398" y="2891332"/>
                <a:ext cx="299176" cy="448764"/>
              </a:xfrm>
              <a:custGeom>
                <a:avLst/>
                <a:gdLst/>
                <a:ahLst/>
                <a:cxnLst/>
                <a:rect l="l" t="t" r="r" b="b"/>
                <a:pathLst>
                  <a:path w="299176" h="448764" extrusionOk="0">
                    <a:moveTo>
                      <a:pt x="299177" y="261779"/>
                    </a:moveTo>
                    <a:lnTo>
                      <a:pt x="299177" y="186985"/>
                    </a:lnTo>
                    <a:lnTo>
                      <a:pt x="261780" y="186985"/>
                    </a:lnTo>
                    <a:lnTo>
                      <a:pt x="261780" y="112191"/>
                    </a:lnTo>
                    <a:lnTo>
                      <a:pt x="224383" y="112191"/>
                    </a:lnTo>
                    <a:lnTo>
                      <a:pt x="224383" y="74794"/>
                    </a:lnTo>
                    <a:lnTo>
                      <a:pt x="186985" y="74794"/>
                    </a:lnTo>
                    <a:lnTo>
                      <a:pt x="186985" y="37397"/>
                    </a:lnTo>
                    <a:lnTo>
                      <a:pt x="112191" y="37397"/>
                    </a:lnTo>
                    <a:lnTo>
                      <a:pt x="112191" y="0"/>
                    </a:lnTo>
                    <a:lnTo>
                      <a:pt x="0" y="0"/>
                    </a:lnTo>
                    <a:lnTo>
                      <a:pt x="0" y="31351"/>
                    </a:lnTo>
                    <a:cubicBezTo>
                      <a:pt x="30063" y="188385"/>
                      <a:pt x="91421" y="328736"/>
                      <a:pt x="177636" y="448765"/>
                    </a:cubicBezTo>
                    <a:lnTo>
                      <a:pt x="186985" y="448765"/>
                    </a:lnTo>
                    <a:lnTo>
                      <a:pt x="186985" y="411368"/>
                    </a:lnTo>
                    <a:lnTo>
                      <a:pt x="224383" y="411368"/>
                    </a:lnTo>
                    <a:lnTo>
                      <a:pt x="224383" y="373971"/>
                    </a:lnTo>
                    <a:lnTo>
                      <a:pt x="261780" y="373971"/>
                    </a:lnTo>
                    <a:lnTo>
                      <a:pt x="261780" y="299177"/>
                    </a:lnTo>
                    <a:lnTo>
                      <a:pt x="299177" y="299177"/>
                    </a:lnTo>
                    <a:lnTo>
                      <a:pt x="299177" y="26177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7" name="Google Shape;1107;p33"/>
              <p:cNvSpPr/>
              <p:nvPr/>
            </p:nvSpPr>
            <p:spPr>
              <a:xfrm>
                <a:off x="5641132"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8" name="Google Shape;1108;p33"/>
              <p:cNvSpPr/>
              <p:nvPr/>
            </p:nvSpPr>
            <p:spPr>
              <a:xfrm>
                <a:off x="5641132"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9" name="Google Shape;1109;p33"/>
              <p:cNvSpPr/>
              <p:nvPr/>
            </p:nvSpPr>
            <p:spPr>
              <a:xfrm>
                <a:off x="5641132"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0" name="Google Shape;1110;p33"/>
              <p:cNvSpPr/>
              <p:nvPr/>
            </p:nvSpPr>
            <p:spPr>
              <a:xfrm>
                <a:off x="5641132"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1" name="Google Shape;1111;p33"/>
              <p:cNvSpPr/>
              <p:nvPr/>
            </p:nvSpPr>
            <p:spPr>
              <a:xfrm>
                <a:off x="5641132"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2" name="Google Shape;1112;p33"/>
              <p:cNvSpPr/>
              <p:nvPr/>
            </p:nvSpPr>
            <p:spPr>
              <a:xfrm>
                <a:off x="4663097"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3" name="Google Shape;1113;p33"/>
              <p:cNvSpPr/>
              <p:nvPr/>
            </p:nvSpPr>
            <p:spPr>
              <a:xfrm>
                <a:off x="4663097"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4" name="Google Shape;1114;p33"/>
              <p:cNvSpPr/>
              <p:nvPr/>
            </p:nvSpPr>
            <p:spPr>
              <a:xfrm>
                <a:off x="4663097"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5" name="Google Shape;1115;p33"/>
              <p:cNvSpPr/>
              <p:nvPr/>
            </p:nvSpPr>
            <p:spPr>
              <a:xfrm>
                <a:off x="4663097"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6" name="Google Shape;1116;p33"/>
              <p:cNvSpPr/>
              <p:nvPr/>
            </p:nvSpPr>
            <p:spPr>
              <a:xfrm>
                <a:off x="4663097"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7" name="Google Shape;1117;p33"/>
              <p:cNvSpPr/>
              <p:nvPr/>
            </p:nvSpPr>
            <p:spPr>
              <a:xfrm>
                <a:off x="4969607" y="2983537"/>
                <a:ext cx="557093" cy="324985"/>
              </a:xfrm>
              <a:custGeom>
                <a:avLst/>
                <a:gdLst/>
                <a:ahLst/>
                <a:cxnLst/>
                <a:rect l="l" t="t" r="r" b="b"/>
                <a:pathLst>
                  <a:path w="557093" h="324985" extrusionOk="0">
                    <a:moveTo>
                      <a:pt x="278519" y="324985"/>
                    </a:moveTo>
                    <a:lnTo>
                      <a:pt x="0" y="46410"/>
                    </a:lnTo>
                    <a:lnTo>
                      <a:pt x="46411" y="0"/>
                    </a:lnTo>
                    <a:lnTo>
                      <a:pt x="278519" y="232108"/>
                    </a:lnTo>
                    <a:lnTo>
                      <a:pt x="510627" y="0"/>
                    </a:lnTo>
                    <a:lnTo>
                      <a:pt x="557094" y="46410"/>
                    </a:lnTo>
                    <a:lnTo>
                      <a:pt x="278519" y="3249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8" name="Google Shape;1118;p33"/>
              <p:cNvSpPr/>
              <p:nvPr/>
            </p:nvSpPr>
            <p:spPr>
              <a:xfrm>
                <a:off x="4256264" y="1369752"/>
                <a:ext cx="2377290" cy="2448334"/>
              </a:xfrm>
              <a:custGeom>
                <a:avLst/>
                <a:gdLst/>
                <a:ahLst/>
                <a:cxnLst/>
                <a:rect l="l" t="t" r="r" b="b"/>
                <a:pathLst>
                  <a:path w="2377290" h="2448334" extrusionOk="0">
                    <a:moveTo>
                      <a:pt x="1188645" y="2448334"/>
                    </a:moveTo>
                    <a:cubicBezTo>
                      <a:pt x="499878" y="2448334"/>
                      <a:pt x="0" y="1977399"/>
                      <a:pt x="0" y="1328493"/>
                    </a:cubicBezTo>
                    <a:cubicBezTo>
                      <a:pt x="0" y="620803"/>
                      <a:pt x="555414" y="0"/>
                      <a:pt x="1188645" y="0"/>
                    </a:cubicBezTo>
                    <a:cubicBezTo>
                      <a:pt x="1821877" y="0"/>
                      <a:pt x="2377291" y="620803"/>
                      <a:pt x="2377291" y="1328493"/>
                    </a:cubicBezTo>
                    <a:cubicBezTo>
                      <a:pt x="2377291" y="1977343"/>
                      <a:pt x="1877412" y="2448334"/>
                      <a:pt x="1188645" y="2448334"/>
                    </a:cubicBezTo>
                    <a:close/>
                    <a:moveTo>
                      <a:pt x="1188645" y="21946"/>
                    </a:moveTo>
                    <a:cubicBezTo>
                      <a:pt x="567115" y="21946"/>
                      <a:pt x="21890" y="632504"/>
                      <a:pt x="21890" y="1328493"/>
                    </a:cubicBezTo>
                    <a:cubicBezTo>
                      <a:pt x="21890" y="1964691"/>
                      <a:pt x="512586" y="2426445"/>
                      <a:pt x="1188645" y="2426445"/>
                    </a:cubicBezTo>
                    <a:cubicBezTo>
                      <a:pt x="1864704" y="2426445"/>
                      <a:pt x="2355401" y="1964691"/>
                      <a:pt x="2355401" y="1328493"/>
                    </a:cubicBezTo>
                    <a:cubicBezTo>
                      <a:pt x="2355401" y="632448"/>
                      <a:pt x="1810176" y="21946"/>
                      <a:pt x="1188645" y="21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9" name="Google Shape;1119;p33"/>
              <p:cNvSpPr/>
              <p:nvPr/>
            </p:nvSpPr>
            <p:spPr>
              <a:xfrm>
                <a:off x="4257591" y="4507940"/>
                <a:ext cx="1782880" cy="1238224"/>
              </a:xfrm>
              <a:custGeom>
                <a:avLst/>
                <a:gdLst/>
                <a:ahLst/>
                <a:cxnLst/>
                <a:rect l="l" t="t" r="r" b="b"/>
                <a:pathLst>
                  <a:path w="1782880" h="1238224" extrusionOk="0">
                    <a:moveTo>
                      <a:pt x="601337" y="1238224"/>
                    </a:moveTo>
                    <a:cubicBezTo>
                      <a:pt x="401251" y="1238224"/>
                      <a:pt x="223223" y="1198140"/>
                      <a:pt x="116574" y="1085949"/>
                    </a:cubicBezTo>
                    <a:cubicBezTo>
                      <a:pt x="-215913" y="736107"/>
                      <a:pt x="262804" y="114576"/>
                      <a:pt x="318452" y="44876"/>
                    </a:cubicBezTo>
                    <a:cubicBezTo>
                      <a:pt x="359544" y="-6629"/>
                      <a:pt x="434674" y="-15026"/>
                      <a:pt x="486235" y="26066"/>
                    </a:cubicBezTo>
                    <a:cubicBezTo>
                      <a:pt x="537684" y="67214"/>
                      <a:pt x="546137" y="142232"/>
                      <a:pt x="505045" y="193737"/>
                    </a:cubicBezTo>
                    <a:lnTo>
                      <a:pt x="505045" y="193737"/>
                    </a:lnTo>
                    <a:cubicBezTo>
                      <a:pt x="397780" y="328490"/>
                      <a:pt x="127995" y="751390"/>
                      <a:pt x="289620" y="921413"/>
                    </a:cubicBezTo>
                    <a:cubicBezTo>
                      <a:pt x="458299" y="1099049"/>
                      <a:pt x="1170411" y="943582"/>
                      <a:pt x="1622087" y="776471"/>
                    </a:cubicBezTo>
                    <a:cubicBezTo>
                      <a:pt x="1683893" y="753574"/>
                      <a:pt x="1752529" y="785148"/>
                      <a:pt x="1775427" y="847010"/>
                    </a:cubicBezTo>
                    <a:cubicBezTo>
                      <a:pt x="1798324" y="908816"/>
                      <a:pt x="1766693" y="977508"/>
                      <a:pt x="1704887" y="1000405"/>
                    </a:cubicBezTo>
                    <a:cubicBezTo>
                      <a:pt x="1564088" y="1052526"/>
                      <a:pt x="1031796" y="1238112"/>
                      <a:pt x="601281" y="1238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0" name="Google Shape;1120;p33"/>
              <p:cNvSpPr/>
              <p:nvPr/>
            </p:nvSpPr>
            <p:spPr>
              <a:xfrm>
                <a:off x="5874472" y="5027619"/>
                <a:ext cx="1323356" cy="490193"/>
              </a:xfrm>
              <a:custGeom>
                <a:avLst/>
                <a:gdLst/>
                <a:ahLst/>
                <a:cxnLst/>
                <a:rect l="l" t="t" r="r" b="b"/>
                <a:pathLst>
                  <a:path w="1323356" h="490193" extrusionOk="0">
                    <a:moveTo>
                      <a:pt x="0" y="233390"/>
                    </a:moveTo>
                    <a:lnTo>
                      <a:pt x="83696" y="472048"/>
                    </a:lnTo>
                    <a:cubicBezTo>
                      <a:pt x="88062" y="484421"/>
                      <a:pt x="100603" y="491923"/>
                      <a:pt x="113535" y="489851"/>
                    </a:cubicBezTo>
                    <a:lnTo>
                      <a:pt x="729020" y="390984"/>
                    </a:lnTo>
                    <a:lnTo>
                      <a:pt x="1296750" y="123774"/>
                    </a:lnTo>
                    <a:cubicBezTo>
                      <a:pt x="1322278" y="110730"/>
                      <a:pt x="1331124" y="78539"/>
                      <a:pt x="1315840" y="54298"/>
                    </a:cubicBezTo>
                    <a:lnTo>
                      <a:pt x="1315840" y="54298"/>
                    </a:lnTo>
                    <a:cubicBezTo>
                      <a:pt x="1288185" y="10463"/>
                      <a:pt x="1234888" y="-9803"/>
                      <a:pt x="1185118" y="4585"/>
                    </a:cubicBezTo>
                    <a:lnTo>
                      <a:pt x="700020" y="184292"/>
                    </a:lnTo>
                    <a:cubicBezTo>
                      <a:pt x="700020" y="184292"/>
                      <a:pt x="445518" y="75628"/>
                      <a:pt x="286021" y="99533"/>
                    </a:cubicBezTo>
                    <a:cubicBezTo>
                      <a:pt x="136208" y="121927"/>
                      <a:pt x="0" y="233502"/>
                      <a:pt x="0" y="233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1" name="Google Shape;1121;p33"/>
              <p:cNvSpPr/>
              <p:nvPr/>
            </p:nvSpPr>
            <p:spPr>
              <a:xfrm>
                <a:off x="5874472" y="4917573"/>
                <a:ext cx="915969" cy="485355"/>
              </a:xfrm>
              <a:custGeom>
                <a:avLst/>
                <a:gdLst/>
                <a:ahLst/>
                <a:cxnLst/>
                <a:rect l="l" t="t" r="r" b="b"/>
                <a:pathLst>
                  <a:path w="915969" h="485355" extrusionOk="0">
                    <a:moveTo>
                      <a:pt x="0" y="343436"/>
                    </a:moveTo>
                    <a:cubicBezTo>
                      <a:pt x="0" y="343436"/>
                      <a:pt x="109560" y="217585"/>
                      <a:pt x="243641" y="172014"/>
                    </a:cubicBezTo>
                    <a:cubicBezTo>
                      <a:pt x="375987" y="127004"/>
                      <a:pt x="400899" y="164401"/>
                      <a:pt x="508836" y="134785"/>
                    </a:cubicBezTo>
                    <a:cubicBezTo>
                      <a:pt x="548472" y="123925"/>
                      <a:pt x="679082" y="57976"/>
                      <a:pt x="764681" y="13693"/>
                    </a:cubicBezTo>
                    <a:cubicBezTo>
                      <a:pt x="811427" y="-10492"/>
                      <a:pt x="868307" y="-2095"/>
                      <a:pt x="906040" y="34575"/>
                    </a:cubicBezTo>
                    <a:lnTo>
                      <a:pt x="906040" y="34575"/>
                    </a:lnTo>
                    <a:cubicBezTo>
                      <a:pt x="920539" y="48738"/>
                      <a:pt x="918972" y="72420"/>
                      <a:pt x="902569" y="84288"/>
                    </a:cubicBezTo>
                    <a:cubicBezTo>
                      <a:pt x="831078" y="136017"/>
                      <a:pt x="649299" y="266627"/>
                      <a:pt x="488458" y="375067"/>
                    </a:cubicBezTo>
                    <a:lnTo>
                      <a:pt x="49826" y="485355"/>
                    </a:lnTo>
                    <a:lnTo>
                      <a:pt x="56" y="343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2" name="Google Shape;1122;p33"/>
              <p:cNvSpPr/>
              <p:nvPr/>
            </p:nvSpPr>
            <p:spPr>
              <a:xfrm>
                <a:off x="6291882" y="5174990"/>
                <a:ext cx="241240" cy="168875"/>
              </a:xfrm>
              <a:custGeom>
                <a:avLst/>
                <a:gdLst/>
                <a:ahLst/>
                <a:cxnLst/>
                <a:rect l="l" t="t" r="r" b="b"/>
                <a:pathLst>
                  <a:path w="241240" h="168875" extrusionOk="0">
                    <a:moveTo>
                      <a:pt x="10921" y="168875"/>
                    </a:moveTo>
                    <a:cubicBezTo>
                      <a:pt x="7394" y="168875"/>
                      <a:pt x="3923" y="167140"/>
                      <a:pt x="1851" y="164004"/>
                    </a:cubicBezTo>
                    <a:cubicBezTo>
                      <a:pt x="-1508" y="158966"/>
                      <a:pt x="-164" y="152192"/>
                      <a:pt x="4818" y="148833"/>
                    </a:cubicBezTo>
                    <a:lnTo>
                      <a:pt x="224218" y="1876"/>
                    </a:lnTo>
                    <a:cubicBezTo>
                      <a:pt x="229257" y="-1539"/>
                      <a:pt x="236087" y="-140"/>
                      <a:pt x="239390" y="4843"/>
                    </a:cubicBezTo>
                    <a:cubicBezTo>
                      <a:pt x="242749" y="9882"/>
                      <a:pt x="241405" y="16655"/>
                      <a:pt x="236423" y="20015"/>
                    </a:cubicBezTo>
                    <a:lnTo>
                      <a:pt x="17023" y="166972"/>
                    </a:lnTo>
                    <a:cubicBezTo>
                      <a:pt x="15119" y="168259"/>
                      <a:pt x="13048" y="168819"/>
                      <a:pt x="10921" y="168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3" name="Google Shape;1123;p33"/>
              <p:cNvSpPr/>
              <p:nvPr/>
            </p:nvSpPr>
            <p:spPr>
              <a:xfrm>
                <a:off x="4506565" y="4619985"/>
                <a:ext cx="152966" cy="259943"/>
              </a:xfrm>
              <a:custGeom>
                <a:avLst/>
                <a:gdLst/>
                <a:ahLst/>
                <a:cxnLst/>
                <a:rect l="l" t="t" r="r" b="b"/>
                <a:pathLst>
                  <a:path w="152966" h="259943" extrusionOk="0">
                    <a:moveTo>
                      <a:pt x="141977" y="259944"/>
                    </a:moveTo>
                    <a:cubicBezTo>
                      <a:pt x="139625" y="259944"/>
                      <a:pt x="137218" y="259160"/>
                      <a:pt x="135202" y="257592"/>
                    </a:cubicBezTo>
                    <a:cubicBezTo>
                      <a:pt x="59065" y="197578"/>
                      <a:pt x="9799" y="108060"/>
                      <a:pt x="58" y="12048"/>
                    </a:cubicBezTo>
                    <a:cubicBezTo>
                      <a:pt x="-558" y="6002"/>
                      <a:pt x="3809" y="627"/>
                      <a:pt x="9855" y="67"/>
                    </a:cubicBezTo>
                    <a:cubicBezTo>
                      <a:pt x="15733" y="-604"/>
                      <a:pt x="21276" y="3818"/>
                      <a:pt x="21835" y="9809"/>
                    </a:cubicBezTo>
                    <a:cubicBezTo>
                      <a:pt x="31017" y="99943"/>
                      <a:pt x="77259" y="184030"/>
                      <a:pt x="148807" y="240405"/>
                    </a:cubicBezTo>
                    <a:cubicBezTo>
                      <a:pt x="153565" y="244156"/>
                      <a:pt x="154349" y="251042"/>
                      <a:pt x="150598" y="255801"/>
                    </a:cubicBezTo>
                    <a:cubicBezTo>
                      <a:pt x="148415" y="258544"/>
                      <a:pt x="145224" y="259944"/>
                      <a:pt x="141977" y="2599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4" name="Google Shape;1124;p33"/>
              <p:cNvSpPr/>
              <p:nvPr/>
            </p:nvSpPr>
            <p:spPr>
              <a:xfrm>
                <a:off x="6132612" y="4235332"/>
                <a:ext cx="645715" cy="696548"/>
              </a:xfrm>
              <a:custGeom>
                <a:avLst/>
                <a:gdLst/>
                <a:ahLst/>
                <a:cxnLst/>
                <a:rect l="l" t="t" r="r" b="b"/>
                <a:pathLst>
                  <a:path w="645715" h="696548" extrusionOk="0">
                    <a:moveTo>
                      <a:pt x="645716" y="348274"/>
                    </a:moveTo>
                    <a:cubicBezTo>
                      <a:pt x="645716" y="540621"/>
                      <a:pt x="501167" y="696549"/>
                      <a:pt x="322858" y="696549"/>
                    </a:cubicBezTo>
                    <a:cubicBezTo>
                      <a:pt x="144548" y="696549"/>
                      <a:pt x="0" y="540621"/>
                      <a:pt x="0" y="348274"/>
                    </a:cubicBezTo>
                    <a:cubicBezTo>
                      <a:pt x="0" y="155928"/>
                      <a:pt x="144549" y="0"/>
                      <a:pt x="322858" y="0"/>
                    </a:cubicBezTo>
                    <a:cubicBezTo>
                      <a:pt x="501168" y="0"/>
                      <a:pt x="645716" y="155928"/>
                      <a:pt x="645716"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5" name="Google Shape;1125;p33"/>
              <p:cNvSpPr/>
              <p:nvPr/>
            </p:nvSpPr>
            <p:spPr>
              <a:xfrm>
                <a:off x="6383275" y="4052887"/>
                <a:ext cx="2319317" cy="816030"/>
              </a:xfrm>
              <a:custGeom>
                <a:avLst/>
                <a:gdLst/>
                <a:ahLst/>
                <a:cxnLst/>
                <a:rect l="l" t="t" r="r" b="b"/>
                <a:pathLst>
                  <a:path w="2319317" h="816030" extrusionOk="0">
                    <a:moveTo>
                      <a:pt x="698429" y="807447"/>
                    </a:moveTo>
                    <a:cubicBezTo>
                      <a:pt x="318132" y="770890"/>
                      <a:pt x="65422" y="630538"/>
                      <a:pt x="60103" y="627459"/>
                    </a:cubicBezTo>
                    <a:cubicBezTo>
                      <a:pt x="2888" y="594709"/>
                      <a:pt x="-16986" y="521818"/>
                      <a:pt x="15820" y="464547"/>
                    </a:cubicBezTo>
                    <a:cubicBezTo>
                      <a:pt x="48458" y="407499"/>
                      <a:pt x="121069" y="387401"/>
                      <a:pt x="178397" y="420096"/>
                    </a:cubicBezTo>
                    <a:lnTo>
                      <a:pt x="178397" y="420096"/>
                    </a:lnTo>
                    <a:cubicBezTo>
                      <a:pt x="217865" y="442377"/>
                      <a:pt x="1157999" y="956699"/>
                      <a:pt x="2117167" y="33361"/>
                    </a:cubicBezTo>
                    <a:cubicBezTo>
                      <a:pt x="2164697" y="-12378"/>
                      <a:pt x="2240275" y="-10867"/>
                      <a:pt x="2285958" y="36551"/>
                    </a:cubicBezTo>
                    <a:cubicBezTo>
                      <a:pt x="2331641" y="84082"/>
                      <a:pt x="2330241" y="159604"/>
                      <a:pt x="2282767" y="205342"/>
                    </a:cubicBezTo>
                    <a:cubicBezTo>
                      <a:pt x="1707031" y="759525"/>
                      <a:pt x="1123233" y="848259"/>
                      <a:pt x="698429" y="807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6" name="Google Shape;1126;p33"/>
              <p:cNvSpPr/>
              <p:nvPr/>
            </p:nvSpPr>
            <p:spPr>
              <a:xfrm>
                <a:off x="8374496" y="3236348"/>
                <a:ext cx="933779" cy="1133065"/>
              </a:xfrm>
              <a:custGeom>
                <a:avLst/>
                <a:gdLst/>
                <a:ahLst/>
                <a:cxnLst/>
                <a:rect l="l" t="t" r="r" b="b"/>
                <a:pathLst>
                  <a:path w="933779" h="1133065" extrusionOk="0">
                    <a:moveTo>
                      <a:pt x="187303" y="1133065"/>
                    </a:moveTo>
                    <a:lnTo>
                      <a:pt x="7987" y="954701"/>
                    </a:lnTo>
                    <a:cubicBezTo>
                      <a:pt x="-1306" y="945464"/>
                      <a:pt x="-2649" y="930852"/>
                      <a:pt x="4796" y="920103"/>
                    </a:cubicBezTo>
                    <a:lnTo>
                      <a:pt x="321552" y="443291"/>
                    </a:lnTo>
                    <a:lnTo>
                      <a:pt x="844888" y="10033"/>
                    </a:lnTo>
                    <a:cubicBezTo>
                      <a:pt x="867673" y="-7378"/>
                      <a:pt x="900535" y="-1500"/>
                      <a:pt x="915819" y="22797"/>
                    </a:cubicBezTo>
                    <a:lnTo>
                      <a:pt x="915819" y="22797"/>
                    </a:lnTo>
                    <a:cubicBezTo>
                      <a:pt x="943475" y="66632"/>
                      <a:pt x="938828" y="123456"/>
                      <a:pt x="904398" y="162196"/>
                    </a:cubicBezTo>
                    <a:lnTo>
                      <a:pt x="533226" y="522563"/>
                    </a:lnTo>
                    <a:cubicBezTo>
                      <a:pt x="533226" y="522563"/>
                      <a:pt x="521638" y="799067"/>
                      <a:pt x="431392" y="932700"/>
                    </a:cubicBezTo>
                    <a:cubicBezTo>
                      <a:pt x="346633" y="1058271"/>
                      <a:pt x="187303" y="1133065"/>
                      <a:pt x="187303" y="1133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7" name="Google Shape;1127;p33"/>
              <p:cNvSpPr/>
              <p:nvPr/>
            </p:nvSpPr>
            <p:spPr>
              <a:xfrm>
                <a:off x="8455207" y="3748184"/>
                <a:ext cx="671694" cy="621229"/>
              </a:xfrm>
              <a:custGeom>
                <a:avLst/>
                <a:gdLst/>
                <a:ahLst/>
                <a:cxnLst/>
                <a:rect l="l" t="t" r="r" b="b"/>
                <a:pathLst>
                  <a:path w="671694" h="621229" extrusionOk="0">
                    <a:moveTo>
                      <a:pt x="106593" y="621230"/>
                    </a:moveTo>
                    <a:cubicBezTo>
                      <a:pt x="106593" y="621230"/>
                      <a:pt x="267378" y="576555"/>
                      <a:pt x="366245" y="475224"/>
                    </a:cubicBezTo>
                    <a:cubicBezTo>
                      <a:pt x="463881" y="375182"/>
                      <a:pt x="440872" y="336609"/>
                      <a:pt x="514098" y="251961"/>
                    </a:cubicBezTo>
                    <a:cubicBezTo>
                      <a:pt x="531061" y="232311"/>
                      <a:pt x="583574" y="189372"/>
                      <a:pt x="639334" y="145704"/>
                    </a:cubicBezTo>
                    <a:cubicBezTo>
                      <a:pt x="718383" y="83786"/>
                      <a:pt x="636255" y="-30700"/>
                      <a:pt x="567339" y="7705"/>
                    </a:cubicBezTo>
                    <a:cubicBezTo>
                      <a:pt x="482132" y="55179"/>
                      <a:pt x="380857" y="112450"/>
                      <a:pt x="288484" y="166866"/>
                    </a:cubicBezTo>
                    <a:lnTo>
                      <a:pt x="0" y="515141"/>
                    </a:lnTo>
                    <a:lnTo>
                      <a:pt x="106649" y="6212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8" name="Google Shape;1128;p33"/>
              <p:cNvSpPr/>
              <p:nvPr/>
            </p:nvSpPr>
            <p:spPr>
              <a:xfrm>
                <a:off x="8670505" y="3806221"/>
                <a:ext cx="248988" cy="156638"/>
              </a:xfrm>
              <a:custGeom>
                <a:avLst/>
                <a:gdLst/>
                <a:ahLst/>
                <a:cxnLst/>
                <a:rect l="l" t="t" r="r" b="b"/>
                <a:pathLst>
                  <a:path w="248988" h="156638" extrusionOk="0">
                    <a:moveTo>
                      <a:pt x="10931" y="156639"/>
                    </a:moveTo>
                    <a:cubicBezTo>
                      <a:pt x="7237" y="156639"/>
                      <a:pt x="3598" y="154735"/>
                      <a:pt x="1526" y="151264"/>
                    </a:cubicBezTo>
                    <a:cubicBezTo>
                      <a:pt x="-1553" y="146058"/>
                      <a:pt x="183" y="139340"/>
                      <a:pt x="5333" y="136260"/>
                    </a:cubicBezTo>
                    <a:lnTo>
                      <a:pt x="232459" y="1564"/>
                    </a:lnTo>
                    <a:cubicBezTo>
                      <a:pt x="237610" y="-1571"/>
                      <a:pt x="244327" y="164"/>
                      <a:pt x="247462" y="5371"/>
                    </a:cubicBezTo>
                    <a:cubicBezTo>
                      <a:pt x="250542" y="10577"/>
                      <a:pt x="248806" y="17295"/>
                      <a:pt x="243656" y="20374"/>
                    </a:cubicBezTo>
                    <a:lnTo>
                      <a:pt x="16530" y="155071"/>
                    </a:lnTo>
                    <a:cubicBezTo>
                      <a:pt x="14794" y="156135"/>
                      <a:pt x="12835" y="156639"/>
                      <a:pt x="10931" y="1566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9" name="Google Shape;1129;p33"/>
              <p:cNvSpPr/>
              <p:nvPr/>
            </p:nvSpPr>
            <p:spPr>
              <a:xfrm>
                <a:off x="3393891" y="0"/>
                <a:ext cx="847611" cy="1127829"/>
              </a:xfrm>
              <a:custGeom>
                <a:avLst/>
                <a:gdLst/>
                <a:ahLst/>
                <a:cxnLst/>
                <a:rect l="l" t="t" r="r" b="b"/>
                <a:pathLst>
                  <a:path w="847611" h="1127829" extrusionOk="0">
                    <a:moveTo>
                      <a:pt x="235243" y="0"/>
                    </a:moveTo>
                    <a:lnTo>
                      <a:pt x="0" y="335118"/>
                    </a:lnTo>
                    <a:lnTo>
                      <a:pt x="335958" y="861141"/>
                    </a:lnTo>
                    <a:lnTo>
                      <a:pt x="461809" y="681881"/>
                    </a:lnTo>
                    <a:lnTo>
                      <a:pt x="821001" y="1122249"/>
                    </a:lnTo>
                    <a:cubicBezTo>
                      <a:pt x="831470" y="1135069"/>
                      <a:pt x="851904" y="1123872"/>
                      <a:pt x="846809" y="1108141"/>
                    </a:cubicBezTo>
                    <a:lnTo>
                      <a:pt x="566779" y="250583"/>
                    </a:lnTo>
                    <a:lnTo>
                      <a:pt x="455315" y="409409"/>
                    </a:lnTo>
                    <a:lnTo>
                      <a:pt x="2352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0" name="Google Shape;1130;p33"/>
              <p:cNvSpPr/>
              <p:nvPr/>
            </p:nvSpPr>
            <p:spPr>
              <a:xfrm>
                <a:off x="2885336" y="662398"/>
                <a:ext cx="831720" cy="731448"/>
              </a:xfrm>
              <a:custGeom>
                <a:avLst/>
                <a:gdLst/>
                <a:ahLst/>
                <a:cxnLst/>
                <a:rect l="l" t="t" r="r" b="b"/>
                <a:pathLst>
                  <a:path w="831720" h="731448" extrusionOk="0">
                    <a:moveTo>
                      <a:pt x="105361" y="112"/>
                    </a:moveTo>
                    <a:lnTo>
                      <a:pt x="0" y="315188"/>
                    </a:lnTo>
                    <a:lnTo>
                      <a:pt x="383040" y="646500"/>
                    </a:lnTo>
                    <a:lnTo>
                      <a:pt x="439416" y="477933"/>
                    </a:lnTo>
                    <a:lnTo>
                      <a:pt x="808236" y="728740"/>
                    </a:lnTo>
                    <a:cubicBezTo>
                      <a:pt x="821896" y="738033"/>
                      <a:pt x="838355" y="721518"/>
                      <a:pt x="828950" y="707858"/>
                    </a:cubicBezTo>
                    <a:lnTo>
                      <a:pt x="421221" y="118181"/>
                    </a:lnTo>
                    <a:lnTo>
                      <a:pt x="371284" y="267490"/>
                    </a:lnTo>
                    <a:lnTo>
                      <a:pt x="10536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31" name="Google Shape;1131;p33"/>
            <p:cNvGrpSpPr/>
            <p:nvPr/>
          </p:nvGrpSpPr>
          <p:grpSpPr>
            <a:xfrm>
              <a:off x="8232827" y="2340638"/>
              <a:ext cx="669347" cy="1034986"/>
              <a:chOff x="3738665" y="1200367"/>
              <a:chExt cx="1441627" cy="2229132"/>
            </a:xfrm>
          </p:grpSpPr>
          <p:sp>
            <p:nvSpPr>
              <p:cNvPr id="1132" name="Google Shape;1132;p33"/>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3" name="Google Shape;1133;p33"/>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4" name="Google Shape;1134;p33"/>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5" name="Google Shape;1135;p33"/>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6" name="Google Shape;1136;p33"/>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7" name="Google Shape;1137;p33"/>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8" name="Google Shape;1138;p33"/>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9" name="Google Shape;1139;p33"/>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0" name="Google Shape;1140;p33"/>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1" name="Google Shape;1141;p33"/>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2" name="Google Shape;1142;p33"/>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3" name="Google Shape;1143;p33"/>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4" name="Google Shape;1144;p33"/>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5" name="Google Shape;1145;p33"/>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6" name="Google Shape;1146;p33"/>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7" name="Google Shape;1147;p33"/>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5" name="TextBox 4">
            <a:extLst>
              <a:ext uri="{FF2B5EF4-FFF2-40B4-BE49-F238E27FC236}">
                <a16:creationId xmlns:a16="http://schemas.microsoft.com/office/drawing/2014/main" id="{6E889BDC-C88B-759B-BC09-1EDBC2D4074A}"/>
              </a:ext>
            </a:extLst>
          </p:cNvPr>
          <p:cNvSpPr txBox="1"/>
          <p:nvPr/>
        </p:nvSpPr>
        <p:spPr>
          <a:xfrm>
            <a:off x="3547103" y="373423"/>
            <a:ext cx="2049794" cy="523220"/>
          </a:xfrm>
          <a:prstGeom prst="rect">
            <a:avLst/>
          </a:prstGeom>
          <a:noFill/>
        </p:spPr>
        <p:txBody>
          <a:bodyPr wrap="square">
            <a:spAutoFit/>
          </a:bodyPr>
          <a:lstStyle/>
          <a:p>
            <a:r>
              <a:rPr lang="en-US" sz="2800" b="1" dirty="0">
                <a:solidFill>
                  <a:schemeClr val="tx1"/>
                </a:solidFill>
                <a:latin typeface="Calibri"/>
                <a:ea typeface="Calibri"/>
                <a:cs typeface="Calibri"/>
                <a:sym typeface="Calibri"/>
              </a:rPr>
              <a:t>Introduction</a:t>
            </a:r>
            <a:endParaRPr lang="en-US" sz="2800" dirty="0">
              <a:solidFill>
                <a:schemeClr val="tx1"/>
              </a:solidFill>
            </a:endParaRPr>
          </a:p>
        </p:txBody>
      </p:sp>
      <p:sp>
        <p:nvSpPr>
          <p:cNvPr id="6" name="Google Shape;183;p17">
            <a:extLst>
              <a:ext uri="{FF2B5EF4-FFF2-40B4-BE49-F238E27FC236}">
                <a16:creationId xmlns:a16="http://schemas.microsoft.com/office/drawing/2014/main" id="{7CA8BDDF-B1BC-4E9D-84E4-DC386044FC32}"/>
              </a:ext>
            </a:extLst>
          </p:cNvPr>
          <p:cNvSpPr txBox="1"/>
          <p:nvPr/>
        </p:nvSpPr>
        <p:spPr>
          <a:xfrm>
            <a:off x="532810" y="2199111"/>
            <a:ext cx="7220889" cy="2154436"/>
          </a:xfrm>
          <a:prstGeom prst="rect">
            <a:avLst/>
          </a:prstGeom>
          <a:noFill/>
          <a:ln>
            <a:noFill/>
          </a:ln>
        </p:spPr>
        <p:txBody>
          <a:bodyPr spcFirstLastPara="1" wrap="square" lIns="0" tIns="0" rIns="0" bIns="0" anchor="t" anchorCtr="0">
            <a:spAutoFit/>
          </a:bodyPr>
          <a:lstStyle/>
          <a:p>
            <a:pPr marL="0" marR="0" lvl="0" indent="0" algn="l" rtl="0">
              <a:lnSpc>
                <a:spcPct val="250019"/>
              </a:lnSpc>
              <a:spcBef>
                <a:spcPts val="0"/>
              </a:spcBef>
              <a:spcAft>
                <a:spcPts val="0"/>
              </a:spcAft>
              <a:buNone/>
            </a:pPr>
            <a:r>
              <a:rPr lang="en-US" dirty="0">
                <a:solidFill>
                  <a:schemeClr val="tx1"/>
                </a:solidFill>
                <a:latin typeface="Tahoma"/>
                <a:ea typeface="Tahoma"/>
                <a:cs typeface="Tahoma"/>
                <a:sym typeface="Tahoma"/>
              </a:rPr>
              <a:t>In a world where financial markets are increasingly influenced by intricate data and complex factors, the ability to predict the price of gold has become a critical endeavor. Gold, often referred to as the "ultimate currency," stands as a symbol of wealth, security, and stability in the face of economic uncertainties. </a:t>
            </a:r>
            <a:endParaRPr dirty="0">
              <a:solidFill>
                <a:schemeClr val="tx1"/>
              </a:solidFill>
              <a:latin typeface="Tahoma"/>
              <a:ea typeface="Tahoma"/>
              <a:cs typeface="Tahoma"/>
              <a:sym typeface="Tahoma"/>
            </a:endParaRPr>
          </a:p>
        </p:txBody>
      </p:sp>
      <p:pic>
        <p:nvPicPr>
          <p:cNvPr id="7" name="Picture 6" descr="A stack of gold bars&#10;&#10;Description automatically generated">
            <a:extLst>
              <a:ext uri="{FF2B5EF4-FFF2-40B4-BE49-F238E27FC236}">
                <a16:creationId xmlns:a16="http://schemas.microsoft.com/office/drawing/2014/main" id="{B1F666A3-9966-0120-2A45-E71E5B59C564}"/>
              </a:ext>
            </a:extLst>
          </p:cNvPr>
          <p:cNvPicPr>
            <a:picLocks noChangeAspect="1"/>
          </p:cNvPicPr>
          <p:nvPr/>
        </p:nvPicPr>
        <p:blipFill>
          <a:blip r:embed="rId3"/>
          <a:stretch>
            <a:fillRect/>
          </a:stretch>
        </p:blipFill>
        <p:spPr>
          <a:xfrm>
            <a:off x="592345" y="752077"/>
            <a:ext cx="2158926" cy="1269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gold bar with gold bars on it&#10;&#10;Description automatically generated">
            <a:extLst>
              <a:ext uri="{FF2B5EF4-FFF2-40B4-BE49-F238E27FC236}">
                <a16:creationId xmlns:a16="http://schemas.microsoft.com/office/drawing/2014/main" id="{298784C9-AA76-39AE-40AE-F3223685AEF5}"/>
              </a:ext>
            </a:extLst>
          </p:cNvPr>
          <p:cNvPicPr>
            <a:picLocks noChangeAspect="1"/>
          </p:cNvPicPr>
          <p:nvPr/>
        </p:nvPicPr>
        <p:blipFill>
          <a:blip r:embed="rId4"/>
          <a:stretch>
            <a:fillRect/>
          </a:stretch>
        </p:blipFill>
        <p:spPr>
          <a:xfrm>
            <a:off x="7751183" y="4324978"/>
            <a:ext cx="1144339" cy="715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405458"/>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Liyan Susan Kurian, &amp; Merin Chacko. (2022). Gold Price Prediction. Proceedings of the National Conference on Emerging Computer Applications (NCECA)-2022, 65–70.</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Kilimci, Zeynep Hilal. "Ensemble regression-based gold price (XAU/USD) prediction." Journal of Emerging Computer Technologies 2.1 (2022): 7-12.</a:t>
            </a:r>
            <a:r>
              <a:rPr lang="ar-SA"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chemeClr val="tx1"/>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1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Jabeur, Sami Ben, Salma Mefteh-Wali, and Jean-Laurent Viviani. "Forecasting gold price with the XGBoost algorithm and SHAP interaction values." Annals of Operations Research 334.1 (2024): 679-699.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322943"/>
            <a:ext cx="3819773" cy="4057236"/>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Madziwa, Lawrence, and Mallikarjun Pillalamarry. "Assessing the Performance of Machine Learning Methods in Forecasting Gold Prices." 2021 3rd International Multidisciplinary Information Technology and Engineering Conference (IMITEC). IEEE, 2021.</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Manjul1a, K. A., and P. Karthikeyan. "Gold price prediction using ensemble based machine learning techniques." 2019 3rd International Conference on Trends in Electronics and Informatics (ICOEI). IEEE, 2019.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[6]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Ghule, Rushikesh, and Abhijeet Gadhave. "Gold price prediction using machine learning." Int. J. Sci. Res. Eng. Manage.(IJSREM) 6.06 (2022).</a:t>
            </a:r>
            <a:r>
              <a:rPr lang="ar-SA" sz="1800" kern="100" dirty="0">
                <a:solidFill>
                  <a:srgbClr val="222222"/>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239252"/>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[7] - </a:t>
            </a:r>
            <a:r>
              <a:rPr lang="en-US"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 Tung, et al. "Optimal Sketching Bounds for Sparse Linear Regression." International Conference on Artificial Intelligence and Statistics. PMLR, 2023.</a:t>
            </a:r>
            <a:endParaRPr lang="en-US" sz="1200" kern="100" dirty="0">
              <a:solidFill>
                <a:schemeClr val="tx1"/>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Ray,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Abhisek</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"Transfer Learning Enhanced Vision-based Human Activity Recognition: A Decade-long Analysis." International Journal of Information Management Data Insights 3.1 (2023): 100142.</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rPr>
              <a:t>[9] - Zhang, </a:t>
            </a:r>
            <a:r>
              <a:rPr lang="en-US" sz="1200" kern="100" dirty="0" err="1">
                <a:solidFill>
                  <a:srgbClr val="000000"/>
                </a:solidFill>
                <a:effectLst/>
                <a:latin typeface="Times New Roman" panose="02020603050405020304" pitchFamily="18" charset="0"/>
                <a:ea typeface="Times New Roman" panose="02020603050405020304" pitchFamily="18" charset="0"/>
              </a:rPr>
              <a:t>Siyu</a:t>
            </a:r>
            <a:r>
              <a:rPr lang="en-US" sz="1200" kern="100" dirty="0">
                <a:solidFill>
                  <a:srgbClr val="000000"/>
                </a:solidFill>
                <a:effectLst/>
                <a:latin typeface="Times New Roman" panose="02020603050405020304" pitchFamily="18" charset="0"/>
                <a:ea typeface="Times New Roman" panose="02020603050405020304" pitchFamily="18" charset="0"/>
              </a:rPr>
              <a:t>, et al. "Rotating machinery fault detection and diagnosis based on deep domain adaptation: A survey." Chinese Journal of Aeronautics 36.1 (2023): 45-74.</a:t>
            </a: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299928"/>
            <a:ext cx="3819773" cy="4057236"/>
          </a:xfrm>
          <a:prstGeom prst="rect">
            <a:avLst/>
          </a:prstGeom>
          <a:noFill/>
          <a:ln>
            <a:noFill/>
          </a:ln>
        </p:spPr>
        <p:txBody>
          <a:bodyPr spcFirstLastPara="1" wrap="square" lIns="91425" tIns="91425" rIns="91425" bIns="91425" anchor="t" anchorCtr="0">
            <a:noAutofit/>
          </a:bodyPr>
          <a:lstStyle/>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 - </a:t>
            </a:r>
            <a:r>
              <a:rPr lang="en-US" sz="1200" kern="100" dirty="0">
                <a:solidFill>
                  <a:srgbClr val="000000"/>
                </a:solidFill>
                <a:effectLst/>
                <a:latin typeface="Times New Roman" panose="02020603050405020304" pitchFamily="18" charset="0"/>
                <a:ea typeface="Times New Roman" panose="02020603050405020304" pitchFamily="18" charset="0"/>
              </a:rPr>
              <a:t>Ruiz, </a:t>
            </a:r>
            <a:r>
              <a:rPr lang="en-US" sz="1200" kern="100" dirty="0" err="1">
                <a:solidFill>
                  <a:srgbClr val="000000"/>
                </a:solidFill>
                <a:effectLst/>
                <a:latin typeface="Times New Roman" panose="02020603050405020304" pitchFamily="18" charset="0"/>
                <a:ea typeface="Times New Roman" panose="02020603050405020304" pitchFamily="18" charset="0"/>
              </a:rPr>
              <a:t>Nataniel</a:t>
            </a:r>
            <a:r>
              <a:rPr lang="en-US" sz="1200" kern="100" dirty="0">
                <a:solidFill>
                  <a:srgbClr val="000000"/>
                </a:solidFill>
                <a:effectLst/>
                <a:latin typeface="Times New Roman" panose="02020603050405020304" pitchFamily="18" charset="0"/>
                <a:ea typeface="Times New Roman" panose="02020603050405020304" pitchFamily="18" charset="0"/>
              </a:rPr>
              <a:t>, et al. "</a:t>
            </a:r>
            <a:r>
              <a:rPr lang="en-US" sz="1200" kern="100" dirty="0" err="1">
                <a:solidFill>
                  <a:srgbClr val="000000"/>
                </a:solidFill>
                <a:effectLst/>
                <a:latin typeface="Times New Roman" panose="02020603050405020304" pitchFamily="18" charset="0"/>
                <a:ea typeface="Times New Roman" panose="02020603050405020304" pitchFamily="18" charset="0"/>
              </a:rPr>
              <a:t>Dreambooth</a:t>
            </a:r>
            <a:r>
              <a:rPr lang="en-US" sz="1200" kern="100" dirty="0">
                <a:solidFill>
                  <a:srgbClr val="000000"/>
                </a:solidFill>
                <a:effectLst/>
                <a:latin typeface="Times New Roman" panose="02020603050405020304" pitchFamily="18" charset="0"/>
                <a:ea typeface="Times New Roman" panose="02020603050405020304" pitchFamily="18" charset="0"/>
              </a:rPr>
              <a:t>: Fine tuning text-to-image diffusion models for subject-driven generation." Proceedings of the IEEE/CVF Conference on Computer Vision and Pattern Recognition. 2023.</a:t>
            </a:r>
            <a:r>
              <a:rPr lang="ar-SA" sz="9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0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 Chen, Fei-Long, et al.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Vlp</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survey on vision-language pre-training." Machine Intelligence Research 20.1 (2023): 38-56.</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extLst>
      <p:ext uri="{BB962C8B-B14F-4D97-AF65-F5344CB8AC3E}">
        <p14:creationId xmlns:p14="http://schemas.microsoft.com/office/powerpoint/2010/main" val="4498464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48"/>
          <p:cNvSpPr txBox="1">
            <a:spLocks noGrp="1"/>
          </p:cNvSpPr>
          <p:nvPr>
            <p:ph type="title"/>
          </p:nvPr>
        </p:nvSpPr>
        <p:spPr>
          <a:xfrm>
            <a:off x="463562" y="635866"/>
            <a:ext cx="4945800" cy="14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960" name="Google Shape;1960;p48"/>
          <p:cNvSpPr txBox="1">
            <a:spLocks noGrp="1"/>
          </p:cNvSpPr>
          <p:nvPr>
            <p:ph type="subTitle" idx="1"/>
          </p:nvPr>
        </p:nvSpPr>
        <p:spPr>
          <a:xfrm>
            <a:off x="1157401" y="1957520"/>
            <a:ext cx="3762149" cy="118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latin typeface="Roboto Medium"/>
                <a:ea typeface="Roboto Medium"/>
                <a:cs typeface="Roboto Medium"/>
                <a:sym typeface="Roboto Medium"/>
              </a:rPr>
              <a:t>Do you have any questions?</a:t>
            </a:r>
            <a:endParaRPr sz="2100" dirty="0">
              <a:latin typeface="Roboto Medium"/>
              <a:ea typeface="Roboto Medium"/>
              <a:cs typeface="Roboto Medium"/>
              <a:sym typeface="Roboto Medium"/>
            </a:endParaRPr>
          </a:p>
        </p:txBody>
      </p:sp>
      <p:grpSp>
        <p:nvGrpSpPr>
          <p:cNvPr id="1965" name="Google Shape;1965;p48"/>
          <p:cNvGrpSpPr/>
          <p:nvPr/>
        </p:nvGrpSpPr>
        <p:grpSpPr>
          <a:xfrm>
            <a:off x="5568525" y="635866"/>
            <a:ext cx="2669474" cy="3525413"/>
            <a:chOff x="5543165" y="749998"/>
            <a:chExt cx="3121475" cy="3853948"/>
          </a:xfrm>
        </p:grpSpPr>
        <p:grpSp>
          <p:nvGrpSpPr>
            <p:cNvPr id="1966" name="Google Shape;1966;p48"/>
            <p:cNvGrpSpPr/>
            <p:nvPr/>
          </p:nvGrpSpPr>
          <p:grpSpPr>
            <a:xfrm>
              <a:off x="5876821" y="3110915"/>
              <a:ext cx="703658" cy="1088039"/>
              <a:chOff x="3738665" y="1200367"/>
              <a:chExt cx="1441627" cy="2229132"/>
            </a:xfrm>
          </p:grpSpPr>
          <p:sp>
            <p:nvSpPr>
              <p:cNvPr id="1967" name="Google Shape;1967;p48"/>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8" name="Google Shape;1968;p48"/>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9" name="Google Shape;1969;p48"/>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0" name="Google Shape;1970;p48"/>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1" name="Google Shape;1971;p48"/>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2" name="Google Shape;1972;p48"/>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3" name="Google Shape;1973;p48"/>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4" name="Google Shape;1974;p48"/>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5" name="Google Shape;1975;p48"/>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6" name="Google Shape;1976;p48"/>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7" name="Google Shape;1977;p48"/>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8" name="Google Shape;1978;p48"/>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9" name="Google Shape;1979;p48"/>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0" name="Google Shape;1980;p48"/>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1" name="Google Shape;1981;p48"/>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2" name="Google Shape;1982;p48"/>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83" name="Google Shape;1983;p48"/>
            <p:cNvGrpSpPr/>
            <p:nvPr/>
          </p:nvGrpSpPr>
          <p:grpSpPr>
            <a:xfrm>
              <a:off x="5543165" y="1678378"/>
              <a:ext cx="2130247" cy="1332633"/>
              <a:chOff x="3508423" y="2039439"/>
              <a:chExt cx="4844774" cy="3030779"/>
            </a:xfrm>
          </p:grpSpPr>
          <p:sp>
            <p:nvSpPr>
              <p:cNvPr id="1984" name="Google Shape;1984;p48"/>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5" name="Google Shape;1985;p48"/>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6" name="Google Shape;1986;p48"/>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7" name="Google Shape;1987;p48"/>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8" name="Google Shape;1988;p48"/>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9" name="Google Shape;1989;p48"/>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0" name="Google Shape;1990;p48"/>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1" name="Google Shape;1991;p48"/>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2" name="Google Shape;1992;p48"/>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3" name="Google Shape;1993;p48"/>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4" name="Google Shape;1994;p48"/>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5" name="Google Shape;1995;p48"/>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6" name="Google Shape;1996;p48"/>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7" name="Google Shape;1997;p48"/>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8" name="Google Shape;1998;p48"/>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9" name="Google Shape;1999;p48"/>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0" name="Google Shape;2000;p48"/>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1" name="Google Shape;2001;p48"/>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2" name="Google Shape;2002;p48"/>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3" name="Google Shape;2003;p48"/>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4" name="Google Shape;2004;p48"/>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5" name="Google Shape;2005;p48"/>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6" name="Google Shape;2006;p48"/>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7" name="Google Shape;2007;p48"/>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8" name="Google Shape;2008;p48"/>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9" name="Google Shape;2009;p48"/>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0" name="Google Shape;2010;p48"/>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1" name="Google Shape;2011;p48"/>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2" name="Google Shape;2012;p48"/>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3" name="Google Shape;2013;p48"/>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4" name="Google Shape;2014;p48"/>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5" name="Google Shape;2015;p48"/>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6" name="Google Shape;2016;p48"/>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7" name="Google Shape;2017;p48"/>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8" name="Google Shape;2018;p48"/>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9" name="Google Shape;2019;p48"/>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0" name="Google Shape;2020;p48"/>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1" name="Google Shape;2021;p48"/>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2" name="Google Shape;2022;p48"/>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3" name="Google Shape;2023;p48"/>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4" name="Google Shape;2024;p48"/>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5" name="Google Shape;2025;p48"/>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6" name="Google Shape;2026;p48"/>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7" name="Google Shape;2027;p48"/>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8" name="Google Shape;2028;p48"/>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9" name="Google Shape;2029;p48"/>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0" name="Google Shape;2030;p48"/>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1" name="Google Shape;2031;p48"/>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2" name="Google Shape;2032;p48"/>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3" name="Google Shape;2033;p48"/>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4" name="Google Shape;2034;p48"/>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5" name="Google Shape;2035;p48"/>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6" name="Google Shape;2036;p48"/>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7" name="Google Shape;2037;p48"/>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8" name="Google Shape;2038;p48"/>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9" name="Google Shape;2039;p48"/>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0" name="Google Shape;2040;p48"/>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1" name="Google Shape;2041;p48"/>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2" name="Google Shape;2042;p48"/>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3" name="Google Shape;2043;p48"/>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4" name="Google Shape;2044;p48"/>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5" name="Google Shape;2045;p48"/>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6" name="Google Shape;2046;p48"/>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7" name="Google Shape;2047;p48"/>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8" name="Google Shape;2048;p48"/>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9" name="Google Shape;2049;p48"/>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0" name="Google Shape;2050;p48"/>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1" name="Google Shape;2051;p48"/>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2" name="Google Shape;2052;p48"/>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3" name="Google Shape;2053;p48"/>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4" name="Google Shape;2054;p48"/>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5" name="Google Shape;2055;p48"/>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6" name="Google Shape;2056;p48"/>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7" name="Google Shape;2057;p48"/>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8" name="Google Shape;2058;p48"/>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9" name="Google Shape;2059;p48"/>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0" name="Google Shape;2060;p48"/>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1" name="Google Shape;2061;p48"/>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2" name="Google Shape;2062;p48"/>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3" name="Google Shape;2063;p48"/>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4" name="Google Shape;2064;p48"/>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5" name="Google Shape;2065;p48"/>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6" name="Google Shape;2066;p48"/>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7" name="Google Shape;2067;p48"/>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8" name="Google Shape;2068;p48"/>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9" name="Google Shape;2069;p48"/>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0" name="Google Shape;2070;p48"/>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1" name="Google Shape;2071;p48"/>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2" name="Google Shape;2072;p48"/>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3" name="Google Shape;2073;p48"/>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4" name="Google Shape;2074;p48"/>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5" name="Google Shape;2075;p48"/>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6" name="Google Shape;2076;p48"/>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7" name="Google Shape;2077;p48"/>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8" name="Google Shape;2078;p48"/>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9" name="Google Shape;2079;p48"/>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0" name="Google Shape;2080;p48"/>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1" name="Google Shape;2081;p48"/>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2" name="Google Shape;2082;p48"/>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3" name="Google Shape;2083;p48"/>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4" name="Google Shape;2084;p48"/>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5" name="Google Shape;2085;p48"/>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6" name="Google Shape;2086;p48"/>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7" name="Google Shape;2087;p48"/>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8" name="Google Shape;2088;p48"/>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9" name="Google Shape;2089;p48"/>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0" name="Google Shape;2090;p48"/>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1" name="Google Shape;2091;p48"/>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2" name="Google Shape;2092;p48"/>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3" name="Google Shape;2093;p48"/>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4" name="Google Shape;2094;p48"/>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5" name="Google Shape;2095;p48"/>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6" name="Google Shape;2096;p48"/>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7" name="Google Shape;2097;p48"/>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8" name="Google Shape;2098;p48"/>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9" name="Google Shape;2099;p48"/>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0" name="Google Shape;2100;p48"/>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1" name="Google Shape;2101;p48"/>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2" name="Google Shape;2102;p48"/>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3" name="Google Shape;2103;p48"/>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4" name="Google Shape;2104;p48"/>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05" name="Google Shape;2105;p48"/>
            <p:cNvGrpSpPr/>
            <p:nvPr/>
          </p:nvGrpSpPr>
          <p:grpSpPr>
            <a:xfrm>
              <a:off x="6465212" y="1017703"/>
              <a:ext cx="2199428" cy="3586243"/>
              <a:chOff x="6815843" y="1949382"/>
              <a:chExt cx="1723689" cy="2810535"/>
            </a:xfrm>
          </p:grpSpPr>
          <p:grpSp>
            <p:nvGrpSpPr>
              <p:cNvPr id="2106" name="Google Shape;2106;p48"/>
              <p:cNvGrpSpPr/>
              <p:nvPr/>
            </p:nvGrpSpPr>
            <p:grpSpPr>
              <a:xfrm>
                <a:off x="6815843" y="1949382"/>
                <a:ext cx="1723689" cy="2810535"/>
                <a:chOff x="278575" y="235669"/>
                <a:chExt cx="1800762" cy="2936205"/>
              </a:xfrm>
            </p:grpSpPr>
            <p:sp>
              <p:nvSpPr>
                <p:cNvPr id="2107" name="Google Shape;2107;p48"/>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8" name="Google Shape;2108;p48"/>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9" name="Google Shape;2109;p48"/>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0" name="Google Shape;2110;p48"/>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1" name="Google Shape;2111;p48"/>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2" name="Google Shape;2112;p48"/>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3" name="Google Shape;2113;p48"/>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4" name="Google Shape;2114;p48"/>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5" name="Google Shape;2115;p48"/>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6" name="Google Shape;2116;p48"/>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7" name="Google Shape;2117;p48"/>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8" name="Google Shape;2118;p48"/>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9" name="Google Shape;2119;p48"/>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0" name="Google Shape;2120;p48"/>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1" name="Google Shape;2121;p48"/>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2" name="Google Shape;2122;p48"/>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3" name="Google Shape;2123;p48"/>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4" name="Google Shape;2124;p48"/>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5" name="Google Shape;2125;p48"/>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6" name="Google Shape;2126;p48"/>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7" name="Google Shape;2127;p48"/>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8" name="Google Shape;2128;p48"/>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9" name="Google Shape;2129;p48"/>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0" name="Google Shape;2130;p48"/>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1" name="Google Shape;2131;p48"/>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2" name="Google Shape;2132;p48"/>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3" name="Google Shape;2133;p48"/>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4" name="Google Shape;2134;p48"/>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5" name="Google Shape;2135;p48"/>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6" name="Google Shape;2136;p48"/>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7" name="Google Shape;2137;p48"/>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8" name="Google Shape;2138;p48"/>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9" name="Google Shape;2139;p48"/>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0" name="Google Shape;2140;p48"/>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1" name="Google Shape;2141;p48"/>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2" name="Google Shape;2142;p48"/>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3" name="Google Shape;2143;p48"/>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4" name="Google Shape;2144;p48"/>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5" name="Google Shape;2145;p48"/>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6" name="Google Shape;2146;p48"/>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7" name="Google Shape;2147;p48"/>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8" name="Google Shape;2148;p48"/>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9" name="Google Shape;2149;p48"/>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0" name="Google Shape;2150;p48"/>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1" name="Google Shape;2151;p48"/>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2" name="Google Shape;2152;p48"/>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3" name="Google Shape;2153;p48"/>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4" name="Google Shape;2154;p48"/>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5" name="Google Shape;2155;p48"/>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6" name="Google Shape;2156;p48"/>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7" name="Google Shape;2157;p48"/>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8" name="Google Shape;2158;p48"/>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9" name="Google Shape;2159;p48"/>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0" name="Google Shape;2160;p48"/>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1" name="Google Shape;2161;p48"/>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2" name="Google Shape;2162;p48"/>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3" name="Google Shape;2163;p48"/>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4" name="Google Shape;2164;p48"/>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5" name="Google Shape;2165;p48"/>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6" name="Google Shape;2166;p48"/>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7" name="Google Shape;2167;p48"/>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8" name="Google Shape;2168;p48"/>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9" name="Google Shape;2169;p48"/>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0" name="Google Shape;2170;p48"/>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1" name="Google Shape;2171;p48"/>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2" name="Google Shape;2172;p48"/>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3" name="Google Shape;2173;p48"/>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4" name="Google Shape;2174;p48"/>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5" name="Google Shape;2175;p48"/>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6" name="Google Shape;2176;p48"/>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7" name="Google Shape;2177;p48"/>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8" name="Google Shape;2178;p48"/>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9" name="Google Shape;2179;p48"/>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0" name="Google Shape;2180;p48"/>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1" name="Google Shape;2181;p48"/>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2" name="Google Shape;2182;p48"/>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3" name="Google Shape;2183;p48"/>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4" name="Google Shape;2184;p48"/>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5" name="Google Shape;2185;p48"/>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6" name="Google Shape;2186;p48"/>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87" name="Google Shape;2187;p48"/>
              <p:cNvGrpSpPr/>
              <p:nvPr/>
            </p:nvGrpSpPr>
            <p:grpSpPr>
              <a:xfrm>
                <a:off x="6967026" y="3433517"/>
                <a:ext cx="988384" cy="357113"/>
                <a:chOff x="436518" y="1786165"/>
                <a:chExt cx="1032578" cy="373081"/>
              </a:xfrm>
            </p:grpSpPr>
            <p:sp>
              <p:nvSpPr>
                <p:cNvPr id="2188" name="Google Shape;2188;p48"/>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9" name="Google Shape;2189;p48"/>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0" name="Google Shape;2190;p48"/>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1" name="Google Shape;2191;p48"/>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2" name="Google Shape;2192;p48"/>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3" name="Google Shape;2193;p48"/>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4" name="Google Shape;2194;p48"/>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5" name="Google Shape;2195;p48"/>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6" name="Google Shape;2196;p48"/>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7" name="Google Shape;2197;p48"/>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8" name="Google Shape;2198;p48"/>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9" name="Google Shape;2199;p48"/>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0" name="Google Shape;2200;p48"/>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1" name="Google Shape;2201;p48"/>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2" name="Google Shape;2202;p48"/>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3" name="Google Shape;2203;p48"/>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4" name="Google Shape;2204;p48"/>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5" name="Google Shape;2205;p48"/>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6" name="Google Shape;2206;p48"/>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7" name="Google Shape;2207;p48"/>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8" name="Google Shape;2208;p48"/>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9" name="Google Shape;2209;p48"/>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0" name="Google Shape;2210;p48"/>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1" name="Google Shape;2211;p48"/>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2" name="Google Shape;2212;p48"/>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3" name="Google Shape;2213;p48"/>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4" name="Google Shape;2214;p48"/>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5" name="Google Shape;2215;p48"/>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6" name="Google Shape;2216;p48"/>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7" name="Google Shape;2217;p48"/>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18" name="Google Shape;2218;p48"/>
            <p:cNvGrpSpPr/>
            <p:nvPr/>
          </p:nvGrpSpPr>
          <p:grpSpPr>
            <a:xfrm>
              <a:off x="5568690" y="749998"/>
              <a:ext cx="592258" cy="535464"/>
              <a:chOff x="1641646" y="129663"/>
              <a:chExt cx="1067323" cy="964974"/>
            </a:xfrm>
          </p:grpSpPr>
          <p:grpSp>
            <p:nvGrpSpPr>
              <p:cNvPr id="2219" name="Google Shape;2219;p48"/>
              <p:cNvGrpSpPr/>
              <p:nvPr/>
            </p:nvGrpSpPr>
            <p:grpSpPr>
              <a:xfrm>
                <a:off x="1675148" y="361753"/>
                <a:ext cx="1033821" cy="732884"/>
                <a:chOff x="1675148" y="361753"/>
                <a:chExt cx="1033821" cy="732884"/>
              </a:xfrm>
            </p:grpSpPr>
            <p:sp>
              <p:nvSpPr>
                <p:cNvPr id="2220" name="Google Shape;2220;p48"/>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221" name="Google Shape;2221;p48"/>
                <p:cNvGrpSpPr/>
                <p:nvPr/>
              </p:nvGrpSpPr>
              <p:grpSpPr>
                <a:xfrm>
                  <a:off x="1903705" y="475177"/>
                  <a:ext cx="605704" cy="511239"/>
                  <a:chOff x="1903705" y="475177"/>
                  <a:chExt cx="605704" cy="511239"/>
                </a:xfrm>
              </p:grpSpPr>
              <p:sp>
                <p:nvSpPr>
                  <p:cNvPr id="2222" name="Google Shape;2222;p48"/>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3" name="Google Shape;2223;p48"/>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4" name="Google Shape;2224;p48"/>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5" name="Google Shape;2225;p48"/>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6" name="Google Shape;2226;p48"/>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7" name="Google Shape;2227;p48"/>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8" name="Google Shape;2228;p48"/>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9" name="Google Shape;2229;p48"/>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0" name="Google Shape;2230;p48"/>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1" name="Google Shape;2231;p48"/>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2" name="Google Shape;2232;p48"/>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3" name="Google Shape;2233;p48"/>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4" name="Google Shape;2234;p48"/>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35" name="Google Shape;2235;p48"/>
              <p:cNvGrpSpPr/>
              <p:nvPr/>
            </p:nvGrpSpPr>
            <p:grpSpPr>
              <a:xfrm>
                <a:off x="1641646" y="129663"/>
                <a:ext cx="456680" cy="456680"/>
                <a:chOff x="1641646" y="129663"/>
                <a:chExt cx="456680" cy="456680"/>
              </a:xfrm>
            </p:grpSpPr>
            <p:sp>
              <p:nvSpPr>
                <p:cNvPr id="2236" name="Google Shape;2236;p48"/>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7" name="Google Shape;2237;p48"/>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grpSp>
        <p:nvGrpSpPr>
          <p:cNvPr id="2238" name="Google Shape;2238;p48"/>
          <p:cNvGrpSpPr/>
          <p:nvPr/>
        </p:nvGrpSpPr>
        <p:grpSpPr>
          <a:xfrm>
            <a:off x="6146773" y="2398599"/>
            <a:ext cx="1385165" cy="191726"/>
            <a:chOff x="4928923" y="4250091"/>
            <a:chExt cx="2556599" cy="353869"/>
          </a:xfrm>
        </p:grpSpPr>
        <p:sp>
          <p:nvSpPr>
            <p:cNvPr id="2239" name="Google Shape;2239;p48"/>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0" name="Google Shape;2240;p48"/>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1" name="Google Shape;2241;p48"/>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2" name="Google Shape;2242;p48"/>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3" name="Google Shape;2243;p48"/>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4" name="Google Shape;2244;p48"/>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5" name="Google Shape;2245;p48"/>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6" name="Google Shape;2246;p48"/>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7" name="Google Shape;2247;p48"/>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8" name="Google Shape;2248;p48"/>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9" name="Google Shape;2249;p48"/>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0" name="Google Shape;2250;p48"/>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1" name="Google Shape;2251;p48"/>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2" name="Google Shape;2252;p48"/>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3" name="Google Shape;2253;p48"/>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4" name="Google Shape;2254;p48"/>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5" name="Google Shape;2255;p48"/>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6" name="Google Shape;2256;p48"/>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7" name="Google Shape;2257;p48"/>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E474DDED-93E9-ACDA-0809-C077AADB84A3}"/>
              </a:ext>
            </a:extLst>
          </p:cNvPr>
          <p:cNvSpPr/>
          <p:nvPr/>
        </p:nvSpPr>
        <p:spPr>
          <a:xfrm>
            <a:off x="802031" y="3755340"/>
            <a:ext cx="4718217" cy="44046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3;p34">
            <a:extLst>
              <a:ext uri="{FF2B5EF4-FFF2-40B4-BE49-F238E27FC236}">
                <a16:creationId xmlns:a16="http://schemas.microsoft.com/office/drawing/2014/main" id="{C89E94A8-DE65-B952-B523-3654338D06E6}"/>
              </a:ext>
            </a:extLst>
          </p:cNvPr>
          <p:cNvSpPr txBox="1">
            <a:spLocks noGrp="1"/>
          </p:cNvSpPr>
          <p:nvPr>
            <p:ph type="title"/>
          </p:nvPr>
        </p:nvSpPr>
        <p:spPr>
          <a:xfrm>
            <a:off x="448264" y="44859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a:t>
            </a:r>
            <a:endParaRPr lang="en-US" sz="2400" dirty="0">
              <a:solidFill>
                <a:schemeClr val="tx1"/>
              </a:solidFill>
            </a:endParaRPr>
          </a:p>
        </p:txBody>
      </p:sp>
      <p:sp>
        <p:nvSpPr>
          <p:cNvPr id="5" name="TextBox 9">
            <a:extLst>
              <a:ext uri="{FF2B5EF4-FFF2-40B4-BE49-F238E27FC236}">
                <a16:creationId xmlns:a16="http://schemas.microsoft.com/office/drawing/2014/main" id="{6F7DD4CA-A636-0E97-79FB-AC894F99CD92}"/>
              </a:ext>
            </a:extLst>
          </p:cNvPr>
          <p:cNvSpPr txBox="1"/>
          <p:nvPr/>
        </p:nvSpPr>
        <p:spPr>
          <a:xfrm>
            <a:off x="548734" y="1652876"/>
            <a:ext cx="4530161" cy="1222194"/>
          </a:xfrm>
          <a:prstGeom prst="rect">
            <a:avLst/>
          </a:prstGeom>
          <a:noFill/>
        </p:spPr>
        <p:txBody>
          <a:bodyPr wrap="square" rtlCol="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We collected 35 research papers and selected the six best research papers</a:t>
            </a:r>
            <a:endParaRPr lang="ar-EG"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for a graduate&#10;&#10;Description automatically generated">
            <a:extLst>
              <a:ext uri="{FF2B5EF4-FFF2-40B4-BE49-F238E27FC236}">
                <a16:creationId xmlns:a16="http://schemas.microsoft.com/office/drawing/2014/main" id="{5CC75BED-33E7-F84F-832E-70776192CD41}"/>
              </a:ext>
            </a:extLst>
          </p:cNvPr>
          <p:cNvPicPr>
            <a:picLocks noChangeAspect="1"/>
          </p:cNvPicPr>
          <p:nvPr/>
        </p:nvPicPr>
        <p:blipFill>
          <a:blip r:embed="rId2"/>
          <a:stretch>
            <a:fillRect/>
          </a:stretch>
        </p:blipFill>
        <p:spPr>
          <a:xfrm>
            <a:off x="5853028" y="1732389"/>
            <a:ext cx="2241178" cy="167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6147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34"/>
          <p:cNvSpPr txBox="1">
            <a:spLocks noGrp="1"/>
          </p:cNvSpPr>
          <p:nvPr>
            <p:ph type="title"/>
          </p:nvPr>
        </p:nvSpPr>
        <p:spPr>
          <a:xfrm>
            <a:off x="548735" y="329324"/>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446ECF79-8DC8-19AD-C176-387FE8507CD7}"/>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1</a:t>
            </a:r>
            <a:endParaRPr sz="1800" dirty="0">
              <a:solidFill>
                <a:schemeClr val="tx1"/>
              </a:solidFill>
            </a:endParaRPr>
          </a:p>
        </p:txBody>
      </p:sp>
      <p:grpSp>
        <p:nvGrpSpPr>
          <p:cNvPr id="5596" name="Google Shape;5596;p58"/>
          <p:cNvGrpSpPr/>
          <p:nvPr/>
        </p:nvGrpSpPr>
        <p:grpSpPr>
          <a:xfrm>
            <a:off x="1351722" y="2170057"/>
            <a:ext cx="6639339" cy="1600313"/>
            <a:chOff x="6853641" y="2534077"/>
            <a:chExt cx="1515545" cy="501229"/>
          </a:xfrm>
        </p:grpSpPr>
        <p:grpSp>
          <p:nvGrpSpPr>
            <p:cNvPr id="5597" name="Google Shape;5597;p58"/>
            <p:cNvGrpSpPr/>
            <p:nvPr/>
          </p:nvGrpSpPr>
          <p:grpSpPr>
            <a:xfrm>
              <a:off x="6853641" y="2618923"/>
              <a:ext cx="1515545" cy="324556"/>
              <a:chOff x="6853641" y="2618923"/>
              <a:chExt cx="1515545" cy="324556"/>
            </a:xfrm>
          </p:grpSpPr>
          <p:sp>
            <p:nvSpPr>
              <p:cNvPr id="5598" name="Google Shape;5598;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206E8CB-64A1-1699-3F46-659CE52A0D10}"/>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Gold Price Prediction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D7F359AE-A9ED-8100-AE89-AE929492F4D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49570561-518F-B9BA-FF3F-A50313822CB9}"/>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5EBB02D4-630F-E6FA-54DE-9F7195E84145}"/>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6BEF6AD7-B1B6-9F09-FD64-A3A00DD441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marL="0" marR="0" lvl="0" indent="0" algn="ctr" rtl="0">
              <a:lnSpc>
                <a:spcPct val="215065"/>
              </a:lnSpc>
              <a:spcBef>
                <a:spcPts val="0"/>
              </a:spcBef>
              <a:spcAft>
                <a:spcPts val="0"/>
              </a:spcAft>
              <a:buNone/>
            </a:pPr>
            <a:r>
              <a:rPr lang="en-US" sz="1050" dirty="0">
                <a:solidFill>
                  <a:schemeClr val="tx1"/>
                </a:solidFill>
                <a:latin typeface="Poppins"/>
                <a:ea typeface="Poppins"/>
                <a:cs typeface="Poppins"/>
                <a:sym typeface="Poppins"/>
              </a:rPr>
              <a:t> Date: Monthly price data for the period of January 2008 to May 2018.</a:t>
            </a:r>
            <a:endParaRPr sz="105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p14:dur="600">
        <p15:prstTrans prst="peelOff"/>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66314037-2A42-BD6B-88DD-789A61F6127B}"/>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8B845D13-E542-A751-1E56-D446493512F5}"/>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74B9D1E6-3914-3455-C7CC-40C617F9700D}"/>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2</a:t>
            </a:r>
            <a:endParaRPr sz="1800" dirty="0">
              <a:solidFill>
                <a:schemeClr val="tx1"/>
              </a:solidFill>
            </a:endParaRPr>
          </a:p>
        </p:txBody>
      </p:sp>
      <p:grpSp>
        <p:nvGrpSpPr>
          <p:cNvPr id="5596" name="Google Shape;5596;p58">
            <a:extLst>
              <a:ext uri="{FF2B5EF4-FFF2-40B4-BE49-F238E27FC236}">
                <a16:creationId xmlns:a16="http://schemas.microsoft.com/office/drawing/2014/main" id="{D6DA9DE6-D24D-2E24-8189-E09D6D648655}"/>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65E90139-C59B-64EA-334A-3FF25FD62CA5}"/>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306FC5A-0D4C-E673-ED28-042074CA17BC}"/>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CBB48281-37CA-08B3-2A13-E34A7013024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943A8A68-DA05-CA38-B5F2-E9FBDB76896F}"/>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EC5A2967-A7A1-5263-D86A-160981ABF6DA}"/>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01910B5-601D-3798-27FB-DBC62D836FF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FB57A3CA-82ED-1E1D-DEE1-78965656457D}"/>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4ED915-9060-1A34-E236-BA7211A2D90E}"/>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B88A5A04-64C8-D207-AEE1-06F528808E12}"/>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113E3957-5CE6-46EF-82F8-3DE453F3E82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AB7E3F3F-13B3-AC75-09FA-1C2B1B939525}"/>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0465CEE-E801-7B7F-F5ED-C490C5B23BC3}"/>
              </a:ext>
            </a:extLst>
          </p:cNvPr>
          <p:cNvSpPr txBox="1"/>
          <p:nvPr/>
        </p:nvSpPr>
        <p:spPr>
          <a:xfrm>
            <a:off x="325405" y="3641125"/>
            <a:ext cx="3362012" cy="1545680"/>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ENSEMBLE REGRESSION-BASED </a:t>
            </a:r>
            <a:endParaRPr lang="en-GB" sz="11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(XAU/USD) </a:t>
            </a:r>
            <a:endParaRPr lang="en-GB" sz="1100" dirty="0">
              <a:solidFill>
                <a:schemeClr val="tx1"/>
              </a:solidFill>
            </a:endParaRPr>
          </a:p>
          <a:p>
            <a:pPr lvl="0" algn="ctr">
              <a:lnSpc>
                <a:spcPct val="162016"/>
              </a:lnSpc>
            </a:pP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B27BB286-34C4-9F1B-3CBC-F23F5C7F11F5}"/>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D9DC41A5-6707-6BE1-F571-7351C124C247}"/>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Regressor</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4E69F8B9-022D-7B4C-83F1-372AB07610B3}"/>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98.87%</a:t>
            </a:r>
            <a:endParaRPr lang="en-US" sz="1600" dirty="0">
              <a:solidFill>
                <a:schemeClr val="tx1"/>
              </a:solidFill>
            </a:endParaRPr>
          </a:p>
        </p:txBody>
      </p:sp>
      <p:sp>
        <p:nvSpPr>
          <p:cNvPr id="39" name="Google Shape;218;p18">
            <a:extLst>
              <a:ext uri="{FF2B5EF4-FFF2-40B4-BE49-F238E27FC236}">
                <a16:creationId xmlns:a16="http://schemas.microsoft.com/office/drawing/2014/main" id="{055B83F6-5629-5142-209B-F3534AF28C7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 Data</a:t>
            </a:r>
            <a:endParaRPr lang="en-US" sz="1050" dirty="0">
              <a:solidFill>
                <a:schemeClr val="tx1"/>
              </a:solidFill>
            </a:endParaRPr>
          </a:p>
        </p:txBody>
      </p:sp>
    </p:spTree>
    <p:extLst>
      <p:ext uri="{BB962C8B-B14F-4D97-AF65-F5344CB8AC3E}">
        <p14:creationId xmlns:p14="http://schemas.microsoft.com/office/powerpoint/2010/main" val="10020834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FC6E7F7B-4962-DC11-5060-04D1CAB10F2D}"/>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09263ED7-B20D-1B68-618C-B45D44664909}"/>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92886283-4AF7-C974-6488-A46EB1DEB02E}"/>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3</a:t>
            </a:r>
            <a:endParaRPr sz="1800" dirty="0">
              <a:solidFill>
                <a:schemeClr val="tx1"/>
              </a:solidFill>
            </a:endParaRPr>
          </a:p>
        </p:txBody>
      </p:sp>
      <p:grpSp>
        <p:nvGrpSpPr>
          <p:cNvPr id="5596" name="Google Shape;5596;p58">
            <a:extLst>
              <a:ext uri="{FF2B5EF4-FFF2-40B4-BE49-F238E27FC236}">
                <a16:creationId xmlns:a16="http://schemas.microsoft.com/office/drawing/2014/main" id="{E0BFFDD7-479B-F9AE-86BB-0749BEAECC12}"/>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8AFA387-0395-0807-319F-BB927360B541}"/>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494DBBC-871F-AB1D-251A-9D0CEC6C91E9}"/>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02349081-11D4-6A37-10EB-3DDC182A16F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7E8433B-EA78-138D-A99F-A52414B9248A}"/>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4F0B468-042E-2593-D0A8-626BEC75B010}"/>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EE245FA5-0BF7-C32F-EA8E-3C7EC3D68BD7}"/>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A176B041-81FC-2C2F-BE39-34A4F94AE192}"/>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0FED06EC-27C1-AFAC-2E61-2ABDF88421C8}"/>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E79042BA-0369-5540-B3D1-9D8359B5AD3D}"/>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F21AAF74-DE1E-AE2A-2B19-B86C4ABB3709}"/>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0D64EAAB-E082-0CAF-44C8-8F0B74B9A89B}"/>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46F0EFA-1118-6E2F-A050-80C660EE73EB}"/>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Forecasting gold price with the XGBoost algorithm and SHAP</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1EC36991-9E9B-31F3-7018-849731C0D33D}"/>
              </a:ext>
            </a:extLst>
          </p:cNvPr>
          <p:cNvSpPr txBox="1"/>
          <p:nvPr/>
        </p:nvSpPr>
        <p:spPr>
          <a:xfrm>
            <a:off x="2773679" y="1262892"/>
            <a:ext cx="1189415" cy="897490"/>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2021</a:t>
            </a: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113D211-3CDE-6D9F-A1E6-0F9087D6C59F}"/>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lvl="0" algn="ctr">
              <a:lnSpc>
                <a:spcPct val="162016"/>
              </a:lnSpc>
            </a:pPr>
            <a:r>
              <a:rPr lang="en-US" sz="1100" dirty="0">
                <a:solidFill>
                  <a:schemeClr val="tx1"/>
                </a:solidFill>
                <a:latin typeface="Poppins"/>
                <a:ea typeface="Poppins"/>
                <a:cs typeface="Poppins"/>
                <a:sym typeface="Poppins"/>
              </a:rPr>
              <a:t>XGBOOST</a:t>
            </a:r>
            <a:endParaRPr lang="en-US"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F9690D07-C09B-335B-20A4-BB9CA7E2855A}"/>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97%</a:t>
            </a:r>
            <a:endParaRPr lang="en-US" sz="1600" dirty="0">
              <a:solidFill>
                <a:schemeClr val="tx1"/>
              </a:solidFill>
            </a:endParaRPr>
          </a:p>
        </p:txBody>
      </p:sp>
      <p:sp>
        <p:nvSpPr>
          <p:cNvPr id="39" name="Google Shape;218;p18">
            <a:extLst>
              <a:ext uri="{FF2B5EF4-FFF2-40B4-BE49-F238E27FC236}">
                <a16:creationId xmlns:a16="http://schemas.microsoft.com/office/drawing/2014/main" id="{10E70B13-0563-CADF-E2A5-CCB6A17F590A}"/>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gold price with the XGBoost algorithm and SHAP</a:t>
            </a:r>
            <a:endParaRPr lang="en-GB" sz="1050" dirty="0">
              <a:solidFill>
                <a:schemeClr val="tx1"/>
              </a:solidFill>
            </a:endParaRPr>
          </a:p>
        </p:txBody>
      </p:sp>
    </p:spTree>
    <p:extLst>
      <p:ext uri="{BB962C8B-B14F-4D97-AF65-F5344CB8AC3E}">
        <p14:creationId xmlns:p14="http://schemas.microsoft.com/office/powerpoint/2010/main" val="10776495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80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Finance Business Meeting by Slidesgo">
  <a:themeElements>
    <a:clrScheme name="Simple Light">
      <a:dk1>
        <a:srgbClr val="05063F"/>
      </a:dk1>
      <a:lt1>
        <a:srgbClr val="D6FFF9"/>
      </a:lt1>
      <a:dk2>
        <a:srgbClr val="B1DCFF"/>
      </a:dk2>
      <a:lt2>
        <a:srgbClr val="2E2E88"/>
      </a:lt2>
      <a:accent1>
        <a:srgbClr val="009B89"/>
      </a:accent1>
      <a:accent2>
        <a:srgbClr val="FFFFFF"/>
      </a:accent2>
      <a:accent3>
        <a:srgbClr val="FF5E97"/>
      </a:accent3>
      <a:accent4>
        <a:srgbClr val="AA0361"/>
      </a:accent4>
      <a:accent5>
        <a:srgbClr val="FFC402"/>
      </a:accent5>
      <a:accent6>
        <a:srgbClr val="FFFFFF"/>
      </a:accent6>
      <a:hlink>
        <a:srgbClr val="050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1884</Words>
  <Application>Microsoft Office PowerPoint</Application>
  <PresentationFormat>On-screen Show (16:9)</PresentationFormat>
  <Paragraphs>346</Paragraphs>
  <Slides>52</Slides>
  <Notes>45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52</vt:i4>
      </vt:variant>
    </vt:vector>
  </HeadingPairs>
  <TitlesOfParts>
    <vt:vector size="70" baseType="lpstr">
      <vt:lpstr>Tahoma</vt:lpstr>
      <vt:lpstr>Times New Roman</vt:lpstr>
      <vt:lpstr>Roboto</vt:lpstr>
      <vt:lpstr>Söhne</vt:lpstr>
      <vt:lpstr>Calibri</vt:lpstr>
      <vt:lpstr>Work Sans</vt:lpstr>
      <vt:lpstr>Poppins</vt:lpstr>
      <vt:lpstr>Nunito Light</vt:lpstr>
      <vt:lpstr>HGPMinchoE</vt:lpstr>
      <vt:lpstr>Inter</vt:lpstr>
      <vt:lpstr>Bebas Neue</vt:lpstr>
      <vt:lpstr>zeitung</vt:lpstr>
      <vt:lpstr>Anaheim</vt:lpstr>
      <vt:lpstr>Poppins Light</vt:lpstr>
      <vt:lpstr>Roboto Medium</vt:lpstr>
      <vt:lpstr>Arial</vt:lpstr>
      <vt:lpstr>Work Sans Light</vt:lpstr>
      <vt:lpstr>Artificial Intelligence in Finance Business Meeting by Slidesgo</vt:lpstr>
      <vt:lpstr>Gold Price Forecasting Application</vt:lpstr>
      <vt:lpstr>Project Supervisor </vt:lpstr>
      <vt:lpstr>Team Members</vt:lpstr>
      <vt:lpstr>PowerPoint Presentation</vt:lpstr>
      <vt:lpstr>PowerPoint Presentation</vt:lpstr>
      <vt:lpstr>Literature Review </vt:lpstr>
      <vt:lpstr>Literature Review (Related Work)</vt:lpstr>
      <vt:lpstr>Literature Review (Related Work)</vt:lpstr>
      <vt:lpstr>Literature Review (Related Work)</vt:lpstr>
      <vt:lpstr>Literature Review (Related Work)</vt:lpstr>
      <vt:lpstr>Literature Review (Related Work)</vt:lpstr>
      <vt:lpstr>Literature Review (Related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Explorer[SPX]</vt:lpstr>
      <vt:lpstr>Data Explorer[USO]</vt:lpstr>
      <vt:lpstr>Data Explorer[SLV]</vt:lpstr>
      <vt:lpstr>Data Explorer[EUR/USD]</vt:lpstr>
      <vt:lpstr>PowerPoint Presentation</vt:lpstr>
      <vt:lpstr>PowerPoint Presentation</vt:lpstr>
      <vt:lpstr>Prototype </vt:lpstr>
      <vt:lpstr>Prototype </vt:lpstr>
      <vt:lpstr>Prototype </vt:lpstr>
      <vt:lpstr>Prototype </vt:lpstr>
      <vt:lpstr>Prototype </vt:lpstr>
      <vt:lpstr>Prototype </vt:lpstr>
      <vt:lpstr>PowerPoint Presentation</vt:lpstr>
      <vt:lpstr>PowerPoint Presentation</vt:lpstr>
      <vt:lpstr>PowerPoint Presentation</vt:lpstr>
      <vt:lpstr>Conclusion</vt:lpstr>
      <vt:lpstr>Refrences</vt:lpstr>
      <vt:lpstr>Refrences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Forecasting Application</dc:title>
  <cp:lastModifiedBy>Mohamed Glal Abdelazeem</cp:lastModifiedBy>
  <cp:revision>15</cp:revision>
  <dcterms:modified xsi:type="dcterms:W3CDTF">2024-06-26T21:13:45Z</dcterms:modified>
</cp:coreProperties>
</file>